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3" r:id="rId4"/>
    <p:sldMasterId id="2147483792" r:id="rId5"/>
  </p:sldMasterIdLst>
  <p:notesMasterIdLst>
    <p:notesMasterId r:id="rId17"/>
  </p:notesMasterIdLst>
  <p:handoutMasterIdLst>
    <p:handoutMasterId r:id="rId18"/>
  </p:handoutMasterIdLst>
  <p:sldIdLst>
    <p:sldId id="397" r:id="rId6"/>
    <p:sldId id="2096975990" r:id="rId7"/>
    <p:sldId id="398" r:id="rId8"/>
    <p:sldId id="401" r:id="rId9"/>
    <p:sldId id="2096975992" r:id="rId10"/>
    <p:sldId id="2096975996" r:id="rId11"/>
    <p:sldId id="2096975997" r:id="rId12"/>
    <p:sldId id="2096975999" r:id="rId13"/>
    <p:sldId id="2096975995" r:id="rId14"/>
    <p:sldId id="2096976000" r:id="rId15"/>
    <p:sldId id="308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740"/>
        </a:solidFill>
        <a:effectLst/>
        <a:uFillTx/>
        <a:latin typeface="+mn-lt"/>
        <a:ea typeface="+mn-ea"/>
        <a:cs typeface="+mn-cs"/>
        <a:sym typeface="GT America Extended Medium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740"/>
        </a:solidFill>
        <a:effectLst/>
        <a:uFillTx/>
        <a:latin typeface="+mn-lt"/>
        <a:ea typeface="+mn-ea"/>
        <a:cs typeface="+mn-cs"/>
        <a:sym typeface="GT America Extended Medium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740"/>
        </a:solidFill>
        <a:effectLst/>
        <a:uFillTx/>
        <a:latin typeface="+mn-lt"/>
        <a:ea typeface="+mn-ea"/>
        <a:cs typeface="+mn-cs"/>
        <a:sym typeface="GT America Extended Medium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740"/>
        </a:solidFill>
        <a:effectLst/>
        <a:uFillTx/>
        <a:latin typeface="+mn-lt"/>
        <a:ea typeface="+mn-ea"/>
        <a:cs typeface="+mn-cs"/>
        <a:sym typeface="GT America Extended Medium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740"/>
        </a:solidFill>
        <a:effectLst/>
        <a:uFillTx/>
        <a:latin typeface="+mn-lt"/>
        <a:ea typeface="+mn-ea"/>
        <a:cs typeface="+mn-cs"/>
        <a:sym typeface="GT America Extended Medium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740"/>
        </a:solidFill>
        <a:effectLst/>
        <a:uFillTx/>
        <a:latin typeface="+mn-lt"/>
        <a:ea typeface="+mn-ea"/>
        <a:cs typeface="+mn-cs"/>
        <a:sym typeface="GT America Extended Medium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740"/>
        </a:solidFill>
        <a:effectLst/>
        <a:uFillTx/>
        <a:latin typeface="+mn-lt"/>
        <a:ea typeface="+mn-ea"/>
        <a:cs typeface="+mn-cs"/>
        <a:sym typeface="GT America Extended Medium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740"/>
        </a:solidFill>
        <a:effectLst/>
        <a:uFillTx/>
        <a:latin typeface="+mn-lt"/>
        <a:ea typeface="+mn-ea"/>
        <a:cs typeface="+mn-cs"/>
        <a:sym typeface="GT America Extended Medium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740"/>
        </a:solidFill>
        <a:effectLst/>
        <a:uFillTx/>
        <a:latin typeface="+mn-lt"/>
        <a:ea typeface="+mn-ea"/>
        <a:cs typeface="+mn-cs"/>
        <a:sym typeface="GT America Extended Medium"/>
      </a:defRPr>
    </a:lvl9pPr>
  </p:defaultTextStyle>
  <p:extLst>
    <p:ext uri="{521415D9-36F7-43E2-AB2F-B90AF26B5E84}">
      <p14:sectionLst xmlns:p14="http://schemas.microsoft.com/office/powerpoint/2010/main">
        <p14:section name="Case Study instructions" id="{692AA35B-15CC-451D-A85B-434D2F5BA4FF}">
          <p14:sldIdLst>
            <p14:sldId id="397"/>
            <p14:sldId id="2096975990"/>
            <p14:sldId id="398"/>
            <p14:sldId id="401"/>
            <p14:sldId id="2096975992"/>
            <p14:sldId id="2096975996"/>
            <p14:sldId id="2096975997"/>
            <p14:sldId id="2096975999"/>
            <p14:sldId id="2096975995"/>
            <p14:sldId id="2096976000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pos="619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orient="horz" pos="306" userDrawn="1">
          <p15:clr>
            <a:srgbClr val="A4A3A4"/>
          </p15:clr>
        </p15:guide>
        <p15:guide id="4" orient="horz" pos="77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2EC"/>
    <a:srgbClr val="CDD3ED"/>
    <a:srgbClr val="FFFFFF"/>
    <a:srgbClr val="9FB0C6"/>
    <a:srgbClr val="AAA9AB"/>
    <a:srgbClr val="ADC299"/>
    <a:srgbClr val="C7CDC9"/>
    <a:srgbClr val="C7D3D5"/>
    <a:srgbClr val="90A19F"/>
    <a:srgbClr val="8CA2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7B26C5-4107-4FEC-AEDC-1716B250A1EF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37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lumOff val="44000"/>
            </a:schemeClr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0037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rial"/>
          <a:ea typeface="Arial"/>
          <a:cs typeface="Arial"/>
        </a:font>
        <a:srgbClr val="0037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rial"/>
          <a:ea typeface="Arial"/>
          <a:cs typeface="Arial"/>
        </a:font>
        <a:srgbClr val="0037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3740"/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DDE0F1"/>
          </a:solidFill>
        </a:fill>
      </a:tcStyle>
    </a:wholeTbl>
    <a:band2H>
      <a:tcTxStyle/>
      <a:tcStyle>
        <a:tcBdr/>
        <a:fill>
          <a:solidFill>
            <a:srgbClr val="EFF0F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3740"/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4DCDC"/>
          </a:solidFill>
        </a:fill>
      </a:tcStyle>
    </a:wholeTbl>
    <a:band2H>
      <a:tcTxStyle/>
      <a:tcStyle>
        <a:tcBdr/>
        <a:fill>
          <a:solidFill>
            <a:srgbClr val="F2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3740"/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DDE0F1"/>
          </a:solidFill>
        </a:fill>
      </a:tcStyle>
    </a:wholeTbl>
    <a:band2H>
      <a:tcTxStyle/>
      <a:tcStyle>
        <a:tcBdr/>
        <a:fill>
          <a:solidFill>
            <a:srgbClr val="EFF0F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37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8"/>
          </a:solidFill>
        </a:fill>
      </a:tcStyle>
    </a:wholeTbl>
    <a:band2H>
      <a:tcTxStyle/>
      <a:tcStyle>
        <a:tcBdr/>
        <a:fill>
          <a:solidFill>
            <a:schemeClr val="accent5">
              <a:lumOff val="44000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5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37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3740"/>
              </a:solidFill>
              <a:prstDash val="solid"/>
              <a:round/>
            </a:ln>
          </a:top>
          <a:bottom>
            <a:ln w="25400" cap="flat">
              <a:solidFill>
                <a:srgbClr val="00374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lumOff val="44000"/>
            </a:schemeClr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5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3740"/>
              </a:solidFill>
              <a:prstDash val="solid"/>
              <a:round/>
            </a:ln>
          </a:top>
          <a:bottom>
            <a:ln w="25400" cap="flat">
              <a:solidFill>
                <a:srgbClr val="00374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3740"/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CCD"/>
          </a:solidFill>
        </a:fill>
      </a:tcStyle>
    </a:wholeTbl>
    <a:band2H>
      <a:tcTxStyle/>
      <a:tcStyle>
        <a:tcBdr/>
        <a:fill>
          <a:solidFill>
            <a:srgbClr val="E6E7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374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374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3740"/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GT America Light"/>
          <a:ea typeface="GT America Light"/>
          <a:cs typeface="GT America Light"/>
        </a:font>
        <a:srgbClr val="003740"/>
      </a:tcTxStyle>
      <a:tcStyle>
        <a:tcBdr>
          <a:left>
            <a:ln w="25400" cap="flat">
              <a:solidFill>
                <a:schemeClr val="accent5">
                  <a:lumOff val="44000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5">
                  <a:lumOff val="44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5">
                  <a:lumOff val="44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5">
                  <a:lumOff val="44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5">
                  <a:lumOff val="44000"/>
                </a:schemeClr>
              </a:solidFill>
              <a:prstDash val="solid"/>
              <a:miter lim="400000"/>
            </a:ln>
          </a:insideH>
          <a:insideV>
            <a:ln w="25400" cap="flat">
              <a:solidFill>
                <a:schemeClr val="accent5">
                  <a:lumOff val="44000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5">
              <a:lumOff val="44000"/>
            </a:schemeClr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00164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rial"/>
          <a:ea typeface="Arial"/>
          <a:cs typeface="Arial"/>
        </a:font>
        <a:srgbClr val="00164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rial"/>
          <a:ea typeface="Arial"/>
          <a:cs typeface="Arial"/>
        </a:font>
        <a:srgbClr val="00164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7" autoAdjust="0"/>
    <p:restoredTop sz="94101"/>
  </p:normalViewPr>
  <p:slideViewPr>
    <p:cSldViewPr snapToGrid="0" snapToObjects="1">
      <p:cViewPr>
        <p:scale>
          <a:sx n="108" d="100"/>
          <a:sy n="108" d="100"/>
        </p:scale>
        <p:origin x="896" y="568"/>
      </p:cViewPr>
      <p:guideLst>
        <p:guide pos="619"/>
        <p:guide pos="7242"/>
        <p:guide orient="horz" pos="306"/>
        <p:guide orient="horz" pos="77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2" d="100"/>
          <a:sy n="92" d="100"/>
        </p:scale>
        <p:origin x="3187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e Halbin" userId="f22dbcb7-f37d-4a2e-8a08-9e4bc2025ebb" providerId="ADAL" clId="{327EEF54-7758-4153-A701-589D6310CF21}"/>
    <pc:docChg chg="undo redo custSel addSld delSld modSld sldOrd delSection modSection">
      <pc:chgData name="Maxime Halbin" userId="f22dbcb7-f37d-4a2e-8a08-9e4bc2025ebb" providerId="ADAL" clId="{327EEF54-7758-4153-A701-589D6310CF21}" dt="2022-06-30T09:03:04.569" v="6313" actId="20577"/>
      <pc:docMkLst>
        <pc:docMk/>
      </pc:docMkLst>
      <pc:sldChg chg="del">
        <pc:chgData name="Maxime Halbin" userId="f22dbcb7-f37d-4a2e-8a08-9e4bc2025ebb" providerId="ADAL" clId="{327EEF54-7758-4153-A701-589D6310CF21}" dt="2022-06-30T08:53:50.596" v="6131" actId="47"/>
        <pc:sldMkLst>
          <pc:docMk/>
          <pc:sldMk cId="0" sldId="256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4142582809" sldId="316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4177766706" sldId="319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1548265744" sldId="327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4270312019" sldId="328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2392541095" sldId="329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1909988592" sldId="330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3530459084" sldId="331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3295180882" sldId="332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1931505434" sldId="333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31908741" sldId="335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1566174126" sldId="336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8349662" sldId="337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3515299281" sldId="338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173628498" sldId="339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2988584139" sldId="340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3881497988" sldId="341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3065771096" sldId="342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3585564572" sldId="343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1230279712" sldId="344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4215167791" sldId="345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164432802" sldId="347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764070012" sldId="348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3405024759" sldId="349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3879263966" sldId="350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2592158553" sldId="351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2896609893" sldId="352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1564299950" sldId="353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814574655" sldId="355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4071046323" sldId="356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401341500" sldId="357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3222950209" sldId="358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2675358924" sldId="359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1178776852" sldId="360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3280358756" sldId="361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608216536" sldId="363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2562627515" sldId="364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3973299781" sldId="365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2291913958" sldId="366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4088974616" sldId="368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3184726480" sldId="369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2893571781" sldId="370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2348964690" sldId="371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1674892025" sldId="372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3993184461" sldId="373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354423585" sldId="374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2838795266" sldId="375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1224718894" sldId="376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4240243193" sldId="380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3932148311" sldId="381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914670930" sldId="382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913040301" sldId="383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3912168093" sldId="384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3219940620" sldId="385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2426745004" sldId="386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2026476172" sldId="387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1589924825" sldId="388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3550212360" sldId="389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2667210140" sldId="390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1156301748" sldId="391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2444112967" sldId="392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1279764462" sldId="393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1738871665" sldId="394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706762459" sldId="395"/>
        </pc:sldMkLst>
      </pc:sldChg>
      <pc:sldChg chg="del">
        <pc:chgData name="Maxime Halbin" userId="f22dbcb7-f37d-4a2e-8a08-9e4bc2025ebb" providerId="ADAL" clId="{327EEF54-7758-4153-A701-589D6310CF21}" dt="2022-06-30T08:53:05.520" v="6126" actId="2696"/>
        <pc:sldMkLst>
          <pc:docMk/>
          <pc:sldMk cId="410570466" sldId="396"/>
        </pc:sldMkLst>
      </pc:sldChg>
      <pc:sldChg chg="modSp mod">
        <pc:chgData name="Maxime Halbin" userId="f22dbcb7-f37d-4a2e-8a08-9e4bc2025ebb" providerId="ADAL" clId="{327EEF54-7758-4153-A701-589D6310CF21}" dt="2022-06-30T09:03:04.569" v="6313" actId="20577"/>
        <pc:sldMkLst>
          <pc:docMk/>
          <pc:sldMk cId="429727642" sldId="398"/>
        </pc:sldMkLst>
        <pc:spChg chg="mod">
          <ac:chgData name="Maxime Halbin" userId="f22dbcb7-f37d-4a2e-8a08-9e4bc2025ebb" providerId="ADAL" clId="{327EEF54-7758-4153-A701-589D6310CF21}" dt="2022-06-30T09:03:04.569" v="6313" actId="20577"/>
          <ac:spMkLst>
            <pc:docMk/>
            <pc:sldMk cId="429727642" sldId="398"/>
            <ac:spMk id="3" creationId="{8626ADD9-DAD6-4675-9F6D-269439DB70B9}"/>
          </ac:spMkLst>
        </pc:spChg>
      </pc:sldChg>
      <pc:sldChg chg="modSp mod ord modClrScheme chgLayout">
        <pc:chgData name="Maxime Halbin" userId="f22dbcb7-f37d-4a2e-8a08-9e4bc2025ebb" providerId="ADAL" clId="{327EEF54-7758-4153-A701-589D6310CF21}" dt="2022-06-30T08:52:58.159" v="6123" actId="700"/>
        <pc:sldMkLst>
          <pc:docMk/>
          <pc:sldMk cId="3694134102" sldId="399"/>
        </pc:sldMkLst>
        <pc:spChg chg="mod ord">
          <ac:chgData name="Maxime Halbin" userId="f22dbcb7-f37d-4a2e-8a08-9e4bc2025ebb" providerId="ADAL" clId="{327EEF54-7758-4153-A701-589D6310CF21}" dt="2022-06-30T08:52:58.159" v="6123" actId="700"/>
          <ac:spMkLst>
            <pc:docMk/>
            <pc:sldMk cId="3694134102" sldId="399"/>
            <ac:spMk id="2" creationId="{258746E5-50A9-4698-9043-B371D010516D}"/>
          </ac:spMkLst>
        </pc:spChg>
        <pc:spChg chg="mod ord">
          <ac:chgData name="Maxime Halbin" userId="f22dbcb7-f37d-4a2e-8a08-9e4bc2025ebb" providerId="ADAL" clId="{327EEF54-7758-4153-A701-589D6310CF21}" dt="2022-06-30T08:52:58.159" v="6123" actId="700"/>
          <ac:spMkLst>
            <pc:docMk/>
            <pc:sldMk cId="3694134102" sldId="399"/>
            <ac:spMk id="3" creationId="{23B03395-2CB1-4160-B2BD-482E7B557C6E}"/>
          </ac:spMkLst>
        </pc:spChg>
        <pc:spChg chg="mod ord">
          <ac:chgData name="Maxime Halbin" userId="f22dbcb7-f37d-4a2e-8a08-9e4bc2025ebb" providerId="ADAL" clId="{327EEF54-7758-4153-A701-589D6310CF21}" dt="2022-06-30T08:52:58.159" v="6123" actId="700"/>
          <ac:spMkLst>
            <pc:docMk/>
            <pc:sldMk cId="3694134102" sldId="399"/>
            <ac:spMk id="4" creationId="{A6D2726F-DDEF-4417-A73F-2A7D99843EF3}"/>
          </ac:spMkLst>
        </pc:spChg>
        <pc:spChg chg="mod">
          <ac:chgData name="Maxime Halbin" userId="f22dbcb7-f37d-4a2e-8a08-9e4bc2025ebb" providerId="ADAL" clId="{327EEF54-7758-4153-A701-589D6310CF21}" dt="2022-06-30T08:23:18.373" v="4672" actId="20577"/>
          <ac:spMkLst>
            <pc:docMk/>
            <pc:sldMk cId="3694134102" sldId="399"/>
            <ac:spMk id="8" creationId="{F323A685-60CC-4C22-954F-0BBF15925B57}"/>
          </ac:spMkLst>
        </pc:spChg>
      </pc:sldChg>
      <pc:sldChg chg="modSp mod">
        <pc:chgData name="Maxime Halbin" userId="f22dbcb7-f37d-4a2e-8a08-9e4bc2025ebb" providerId="ADAL" clId="{327EEF54-7758-4153-A701-589D6310CF21}" dt="2022-06-30T09:02:47.517" v="6312" actId="1036"/>
        <pc:sldMkLst>
          <pc:docMk/>
          <pc:sldMk cId="3151532984" sldId="401"/>
        </pc:sldMkLst>
        <pc:spChg chg="mod">
          <ac:chgData name="Maxime Halbin" userId="f22dbcb7-f37d-4a2e-8a08-9e4bc2025ebb" providerId="ADAL" clId="{327EEF54-7758-4153-A701-589D6310CF21}" dt="2022-06-30T09:02:18.942" v="6301" actId="20577"/>
          <ac:spMkLst>
            <pc:docMk/>
            <pc:sldMk cId="3151532984" sldId="401"/>
            <ac:spMk id="5" creationId="{51C800BE-C8F6-4F3B-8E8A-3117F6319018}"/>
          </ac:spMkLst>
        </pc:spChg>
        <pc:spChg chg="mod">
          <ac:chgData name="Maxime Halbin" userId="f22dbcb7-f37d-4a2e-8a08-9e4bc2025ebb" providerId="ADAL" clId="{327EEF54-7758-4153-A701-589D6310CF21}" dt="2022-06-30T07:31:32.596" v="1528" actId="20577"/>
          <ac:spMkLst>
            <pc:docMk/>
            <pc:sldMk cId="3151532984" sldId="401"/>
            <ac:spMk id="6" creationId="{D7693091-9D8F-4398-B092-643C55610633}"/>
          </ac:spMkLst>
        </pc:spChg>
        <pc:spChg chg="mod">
          <ac:chgData name="Maxime Halbin" userId="f22dbcb7-f37d-4a2e-8a08-9e4bc2025ebb" providerId="ADAL" clId="{327EEF54-7758-4153-A701-589D6310CF21}" dt="2022-06-30T09:02:47.517" v="6312" actId="1036"/>
          <ac:spMkLst>
            <pc:docMk/>
            <pc:sldMk cId="3151532984" sldId="401"/>
            <ac:spMk id="7" creationId="{CD23592F-9173-40DC-AE33-4D72098A5E25}"/>
          </ac:spMkLst>
        </pc:spChg>
        <pc:spChg chg="mod">
          <ac:chgData name="Maxime Halbin" userId="f22dbcb7-f37d-4a2e-8a08-9e4bc2025ebb" providerId="ADAL" clId="{327EEF54-7758-4153-A701-589D6310CF21}" dt="2022-06-30T09:02:47.517" v="6312" actId="1036"/>
          <ac:spMkLst>
            <pc:docMk/>
            <pc:sldMk cId="3151532984" sldId="401"/>
            <ac:spMk id="8" creationId="{78630623-444B-4339-B94A-D234761B2C4E}"/>
          </ac:spMkLst>
        </pc:spChg>
      </pc:sldChg>
      <pc:sldChg chg="modSp mod modClrScheme chgLayout">
        <pc:chgData name="Maxime Halbin" userId="f22dbcb7-f37d-4a2e-8a08-9e4bc2025ebb" providerId="ADAL" clId="{327EEF54-7758-4153-A701-589D6310CF21}" dt="2022-06-30T09:00:14.771" v="6221" actId="1035"/>
        <pc:sldMkLst>
          <pc:docMk/>
          <pc:sldMk cId="1727319632" sldId="402"/>
        </pc:sldMkLst>
        <pc:spChg chg="mod ord">
          <ac:chgData name="Maxime Halbin" userId="f22dbcb7-f37d-4a2e-8a08-9e4bc2025ebb" providerId="ADAL" clId="{327EEF54-7758-4153-A701-589D6310CF21}" dt="2022-06-30T08:56:53.735" v="6139" actId="20577"/>
          <ac:spMkLst>
            <pc:docMk/>
            <pc:sldMk cId="1727319632" sldId="402"/>
            <ac:spMk id="2" creationId="{258746E5-50A9-4698-9043-B371D010516D}"/>
          </ac:spMkLst>
        </pc:spChg>
        <pc:spChg chg="mod ord">
          <ac:chgData name="Maxime Halbin" userId="f22dbcb7-f37d-4a2e-8a08-9e4bc2025ebb" providerId="ADAL" clId="{327EEF54-7758-4153-A701-589D6310CF21}" dt="2022-06-30T08:53:00.169" v="6124" actId="700"/>
          <ac:spMkLst>
            <pc:docMk/>
            <pc:sldMk cId="1727319632" sldId="402"/>
            <ac:spMk id="3" creationId="{23B03395-2CB1-4160-B2BD-482E7B557C6E}"/>
          </ac:spMkLst>
        </pc:spChg>
        <pc:spChg chg="mod ord">
          <ac:chgData name="Maxime Halbin" userId="f22dbcb7-f37d-4a2e-8a08-9e4bc2025ebb" providerId="ADAL" clId="{327EEF54-7758-4153-A701-589D6310CF21}" dt="2022-06-30T08:53:00.169" v="6124" actId="700"/>
          <ac:spMkLst>
            <pc:docMk/>
            <pc:sldMk cId="1727319632" sldId="402"/>
            <ac:spMk id="4" creationId="{A6D2726F-DDEF-4417-A73F-2A7D99843EF3}"/>
          </ac:spMkLst>
        </pc:spChg>
        <pc:spChg chg="mod">
          <ac:chgData name="Maxime Halbin" userId="f22dbcb7-f37d-4a2e-8a08-9e4bc2025ebb" providerId="ADAL" clId="{327EEF54-7758-4153-A701-589D6310CF21}" dt="2022-06-30T09:00:14.771" v="6221" actId="1035"/>
          <ac:spMkLst>
            <pc:docMk/>
            <pc:sldMk cId="1727319632" sldId="402"/>
            <ac:spMk id="6" creationId="{9BE54587-4E3C-4CC3-BA59-0911CFA9F1BD}"/>
          </ac:spMkLst>
        </pc:spChg>
      </pc:sldChg>
      <pc:sldChg chg="modSp mod">
        <pc:chgData name="Maxime Halbin" userId="f22dbcb7-f37d-4a2e-8a08-9e4bc2025ebb" providerId="ADAL" clId="{327EEF54-7758-4153-A701-589D6310CF21}" dt="2022-06-30T07:22:00.258" v="1305" actId="12789"/>
        <pc:sldMkLst>
          <pc:docMk/>
          <pc:sldMk cId="1509085496" sldId="2096975989"/>
        </pc:sldMkLst>
        <pc:spChg chg="mod">
          <ac:chgData name="Maxime Halbin" userId="f22dbcb7-f37d-4a2e-8a08-9e4bc2025ebb" providerId="ADAL" clId="{327EEF54-7758-4153-A701-589D6310CF21}" dt="2022-06-30T07:22:00.258" v="1305" actId="12789"/>
          <ac:spMkLst>
            <pc:docMk/>
            <pc:sldMk cId="1509085496" sldId="2096975989"/>
            <ac:spMk id="2" creationId="{2D611020-5B55-47D9-B3CD-81B4B344BC19}"/>
          </ac:spMkLst>
        </pc:spChg>
      </pc:sldChg>
      <pc:sldChg chg="modSp mod">
        <pc:chgData name="Maxime Halbin" userId="f22dbcb7-f37d-4a2e-8a08-9e4bc2025ebb" providerId="ADAL" clId="{327EEF54-7758-4153-A701-589D6310CF21}" dt="2022-06-30T07:22:06.408" v="1307"/>
        <pc:sldMkLst>
          <pc:docMk/>
          <pc:sldMk cId="144379235" sldId="2096975990"/>
        </pc:sldMkLst>
        <pc:spChg chg="mod">
          <ac:chgData name="Maxime Halbin" userId="f22dbcb7-f37d-4a2e-8a08-9e4bc2025ebb" providerId="ADAL" clId="{327EEF54-7758-4153-A701-589D6310CF21}" dt="2022-06-30T07:22:06.408" v="1307"/>
          <ac:spMkLst>
            <pc:docMk/>
            <pc:sldMk cId="144379235" sldId="2096975990"/>
            <ac:spMk id="3" creationId="{9BC1C900-CFDA-45E9-B888-DDE8D85232D8}"/>
          </ac:spMkLst>
        </pc:spChg>
      </pc:sldChg>
      <pc:sldChg chg="addSp delSp modSp new mod modClrScheme chgLayout">
        <pc:chgData name="Maxime Halbin" userId="f22dbcb7-f37d-4a2e-8a08-9e4bc2025ebb" providerId="ADAL" clId="{327EEF54-7758-4153-A701-589D6310CF21}" dt="2022-06-30T09:02:01.296" v="6296" actId="20577"/>
        <pc:sldMkLst>
          <pc:docMk/>
          <pc:sldMk cId="860440019" sldId="2096975991"/>
        </pc:sldMkLst>
        <pc:spChg chg="mod ord">
          <ac:chgData name="Maxime Halbin" userId="f22dbcb7-f37d-4a2e-8a08-9e4bc2025ebb" providerId="ADAL" clId="{327EEF54-7758-4153-A701-589D6310CF21}" dt="2022-06-30T08:56:56.712" v="6140" actId="20577"/>
          <ac:spMkLst>
            <pc:docMk/>
            <pc:sldMk cId="860440019" sldId="2096975991"/>
            <ac:spMk id="2" creationId="{78B5801D-A8EC-C59C-FC62-CD66AF6D4DF1}"/>
          </ac:spMkLst>
        </pc:spChg>
        <pc:spChg chg="mod ord">
          <ac:chgData name="Maxime Halbin" userId="f22dbcb7-f37d-4a2e-8a08-9e4bc2025ebb" providerId="ADAL" clId="{327EEF54-7758-4153-A701-589D6310CF21}" dt="2022-06-30T08:53:00.765" v="6125" actId="700"/>
          <ac:spMkLst>
            <pc:docMk/>
            <pc:sldMk cId="860440019" sldId="2096975991"/>
            <ac:spMk id="3" creationId="{D1D4CA82-46D1-8A1F-B4EA-D25103D58BB8}"/>
          </ac:spMkLst>
        </pc:spChg>
        <pc:spChg chg="mod ord">
          <ac:chgData name="Maxime Halbin" userId="f22dbcb7-f37d-4a2e-8a08-9e4bc2025ebb" providerId="ADAL" clId="{327EEF54-7758-4153-A701-589D6310CF21}" dt="2022-06-30T08:53:00.765" v="6125" actId="700"/>
          <ac:spMkLst>
            <pc:docMk/>
            <pc:sldMk cId="860440019" sldId="2096975991"/>
            <ac:spMk id="4" creationId="{E7AD80A1-E090-F1F7-BE92-5FDBA97EAD92}"/>
          </ac:spMkLst>
        </pc:spChg>
        <pc:spChg chg="add del">
          <ac:chgData name="Maxime Halbin" userId="f22dbcb7-f37d-4a2e-8a08-9e4bc2025ebb" providerId="ADAL" clId="{327EEF54-7758-4153-A701-589D6310CF21}" dt="2022-06-30T08:17:37.879" v="4547" actId="22"/>
          <ac:spMkLst>
            <pc:docMk/>
            <pc:sldMk cId="860440019" sldId="2096975991"/>
            <ac:spMk id="6" creationId="{07D63438-F89E-7B0C-95F4-B1244FC95E83}"/>
          </ac:spMkLst>
        </pc:spChg>
        <pc:spChg chg="add mod">
          <ac:chgData name="Maxime Halbin" userId="f22dbcb7-f37d-4a2e-8a08-9e4bc2025ebb" providerId="ADAL" clId="{327EEF54-7758-4153-A701-589D6310CF21}" dt="2022-06-30T09:02:01.296" v="6296" actId="20577"/>
          <ac:spMkLst>
            <pc:docMk/>
            <pc:sldMk cId="860440019" sldId="2096975991"/>
            <ac:spMk id="7" creationId="{F949D7B2-2AFC-BF10-0D84-C6560BDFA14C}"/>
          </ac:spMkLst>
        </pc:spChg>
      </pc:sldChg>
    </pc:docChg>
  </pc:docChgLst>
  <pc:docChgLst>
    <pc:chgData name="Maxime Halbin" userId="f22dbcb7-f37d-4a2e-8a08-9e4bc2025ebb" providerId="ADAL" clId="{7CE29232-6ACA-415E-A2BF-333B9FF09BE6}"/>
    <pc:docChg chg="undo custSel modSld">
      <pc:chgData name="Maxime Halbin" userId="f22dbcb7-f37d-4a2e-8a08-9e4bc2025ebb" providerId="ADAL" clId="{7CE29232-6ACA-415E-A2BF-333B9FF09BE6}" dt="2022-07-22T09:40:24.900" v="331" actId="20577"/>
      <pc:docMkLst>
        <pc:docMk/>
      </pc:docMkLst>
      <pc:sldChg chg="modSp mod">
        <pc:chgData name="Maxime Halbin" userId="f22dbcb7-f37d-4a2e-8a08-9e4bc2025ebb" providerId="ADAL" clId="{7CE29232-6ACA-415E-A2BF-333B9FF09BE6}" dt="2022-07-22T09:40:16.456" v="327" actId="20577"/>
        <pc:sldMkLst>
          <pc:docMk/>
          <pc:sldMk cId="3694134102" sldId="399"/>
        </pc:sldMkLst>
        <pc:spChg chg="mod">
          <ac:chgData name="Maxime Halbin" userId="f22dbcb7-f37d-4a2e-8a08-9e4bc2025ebb" providerId="ADAL" clId="{7CE29232-6ACA-415E-A2BF-333B9FF09BE6}" dt="2022-07-22T09:40:16.456" v="327" actId="20577"/>
          <ac:spMkLst>
            <pc:docMk/>
            <pc:sldMk cId="3694134102" sldId="399"/>
            <ac:spMk id="2" creationId="{258746E5-50A9-4698-9043-B371D010516D}"/>
          </ac:spMkLst>
        </pc:spChg>
        <pc:spChg chg="mod">
          <ac:chgData name="Maxime Halbin" userId="f22dbcb7-f37d-4a2e-8a08-9e4bc2025ebb" providerId="ADAL" clId="{7CE29232-6ACA-415E-A2BF-333B9FF09BE6}" dt="2022-07-22T09:37:52.176" v="325" actId="20577"/>
          <ac:spMkLst>
            <pc:docMk/>
            <pc:sldMk cId="3694134102" sldId="399"/>
            <ac:spMk id="8" creationId="{F323A685-60CC-4C22-954F-0BBF15925B57}"/>
          </ac:spMkLst>
        </pc:spChg>
      </pc:sldChg>
      <pc:sldChg chg="modSp mod">
        <pc:chgData name="Maxime Halbin" userId="f22dbcb7-f37d-4a2e-8a08-9e4bc2025ebb" providerId="ADAL" clId="{7CE29232-6ACA-415E-A2BF-333B9FF09BE6}" dt="2022-07-22T09:35:03.932" v="5" actId="20577"/>
        <pc:sldMkLst>
          <pc:docMk/>
          <pc:sldMk cId="3151532984" sldId="401"/>
        </pc:sldMkLst>
        <pc:spChg chg="mod">
          <ac:chgData name="Maxime Halbin" userId="f22dbcb7-f37d-4a2e-8a08-9e4bc2025ebb" providerId="ADAL" clId="{7CE29232-6ACA-415E-A2BF-333B9FF09BE6}" dt="2022-07-18T17:40:49.576" v="2" actId="14100"/>
          <ac:spMkLst>
            <pc:docMk/>
            <pc:sldMk cId="3151532984" sldId="401"/>
            <ac:spMk id="2" creationId="{6A72348B-1128-4409-8466-AAA47ACFCEC8}"/>
          </ac:spMkLst>
        </pc:spChg>
        <pc:spChg chg="mod">
          <ac:chgData name="Maxime Halbin" userId="f22dbcb7-f37d-4a2e-8a08-9e4bc2025ebb" providerId="ADAL" clId="{7CE29232-6ACA-415E-A2BF-333B9FF09BE6}" dt="2022-07-22T09:34:57.657" v="3" actId="20577"/>
          <ac:spMkLst>
            <pc:docMk/>
            <pc:sldMk cId="3151532984" sldId="401"/>
            <ac:spMk id="6" creationId="{D7693091-9D8F-4398-B092-643C55610633}"/>
          </ac:spMkLst>
        </pc:spChg>
        <pc:spChg chg="mod">
          <ac:chgData name="Maxime Halbin" userId="f22dbcb7-f37d-4a2e-8a08-9e4bc2025ebb" providerId="ADAL" clId="{7CE29232-6ACA-415E-A2BF-333B9FF09BE6}" dt="2022-07-22T09:35:03.932" v="5" actId="20577"/>
          <ac:spMkLst>
            <pc:docMk/>
            <pc:sldMk cId="3151532984" sldId="401"/>
            <ac:spMk id="7" creationId="{CD23592F-9173-40DC-AE33-4D72098A5E25}"/>
          </ac:spMkLst>
        </pc:spChg>
      </pc:sldChg>
      <pc:sldChg chg="modSp mod">
        <pc:chgData name="Maxime Halbin" userId="f22dbcb7-f37d-4a2e-8a08-9e4bc2025ebb" providerId="ADAL" clId="{7CE29232-6ACA-415E-A2BF-333B9FF09BE6}" dt="2022-07-22T09:40:20.190" v="329" actId="20577"/>
        <pc:sldMkLst>
          <pc:docMk/>
          <pc:sldMk cId="1727319632" sldId="402"/>
        </pc:sldMkLst>
        <pc:spChg chg="mod">
          <ac:chgData name="Maxime Halbin" userId="f22dbcb7-f37d-4a2e-8a08-9e4bc2025ebb" providerId="ADAL" clId="{7CE29232-6ACA-415E-A2BF-333B9FF09BE6}" dt="2022-07-22T09:40:20.190" v="329" actId="20577"/>
          <ac:spMkLst>
            <pc:docMk/>
            <pc:sldMk cId="1727319632" sldId="402"/>
            <ac:spMk id="2" creationId="{258746E5-50A9-4698-9043-B371D010516D}"/>
          </ac:spMkLst>
        </pc:spChg>
      </pc:sldChg>
      <pc:sldChg chg="modSp mod">
        <pc:chgData name="Maxime Halbin" userId="f22dbcb7-f37d-4a2e-8a08-9e4bc2025ebb" providerId="ADAL" clId="{7CE29232-6ACA-415E-A2BF-333B9FF09BE6}" dt="2022-07-22T09:40:24.900" v="331" actId="20577"/>
        <pc:sldMkLst>
          <pc:docMk/>
          <pc:sldMk cId="860440019" sldId="2096975991"/>
        </pc:sldMkLst>
        <pc:spChg chg="mod">
          <ac:chgData name="Maxime Halbin" userId="f22dbcb7-f37d-4a2e-8a08-9e4bc2025ebb" providerId="ADAL" clId="{7CE29232-6ACA-415E-A2BF-333B9FF09BE6}" dt="2022-07-22T09:40:24.900" v="331" actId="20577"/>
          <ac:spMkLst>
            <pc:docMk/>
            <pc:sldMk cId="860440019" sldId="2096975991"/>
            <ac:spMk id="2" creationId="{78B5801D-A8EC-C59C-FC62-CD66AF6D4DF1}"/>
          </ac:spMkLst>
        </pc:spChg>
      </pc:sldChg>
    </pc:docChg>
  </pc:docChgLst>
  <pc:docChgLst>
    <pc:chgData name="Maxime Halbin" userId="f22dbcb7-f37d-4a2e-8a08-9e4bc2025ebb" providerId="ADAL" clId="{CC45260E-7D35-4D11-9634-FB2AB7A3D023}"/>
    <pc:docChg chg="undo custSel modSld">
      <pc:chgData name="Maxime Halbin" userId="f22dbcb7-f37d-4a2e-8a08-9e4bc2025ebb" providerId="ADAL" clId="{CC45260E-7D35-4D11-9634-FB2AB7A3D023}" dt="2022-08-01T09:42:04.850" v="31" actId="20577"/>
      <pc:docMkLst>
        <pc:docMk/>
      </pc:docMkLst>
      <pc:sldChg chg="modSp mod">
        <pc:chgData name="Maxime Halbin" userId="f22dbcb7-f37d-4a2e-8a08-9e4bc2025ebb" providerId="ADAL" clId="{CC45260E-7D35-4D11-9634-FB2AB7A3D023}" dt="2022-08-01T09:41:33.201" v="30" actId="20577"/>
        <pc:sldMkLst>
          <pc:docMk/>
          <pc:sldMk cId="3694134102" sldId="399"/>
        </pc:sldMkLst>
        <pc:spChg chg="mod">
          <ac:chgData name="Maxime Halbin" userId="f22dbcb7-f37d-4a2e-8a08-9e4bc2025ebb" providerId="ADAL" clId="{CC45260E-7D35-4D11-9634-FB2AB7A3D023}" dt="2022-08-01T09:41:33.201" v="30" actId="20577"/>
          <ac:spMkLst>
            <pc:docMk/>
            <pc:sldMk cId="3694134102" sldId="399"/>
            <ac:spMk id="8" creationId="{F323A685-60CC-4C22-954F-0BBF15925B57}"/>
          </ac:spMkLst>
        </pc:spChg>
      </pc:sldChg>
      <pc:sldChg chg="modSp mod">
        <pc:chgData name="Maxime Halbin" userId="f22dbcb7-f37d-4a2e-8a08-9e4bc2025ebb" providerId="ADAL" clId="{CC45260E-7D35-4D11-9634-FB2AB7A3D023}" dt="2022-08-01T09:40:04.308" v="6" actId="20577"/>
        <pc:sldMkLst>
          <pc:docMk/>
          <pc:sldMk cId="3151532984" sldId="401"/>
        </pc:sldMkLst>
        <pc:spChg chg="mod">
          <ac:chgData name="Maxime Halbin" userId="f22dbcb7-f37d-4a2e-8a08-9e4bc2025ebb" providerId="ADAL" clId="{CC45260E-7D35-4D11-9634-FB2AB7A3D023}" dt="2022-08-01T09:40:04.308" v="6" actId="20577"/>
          <ac:spMkLst>
            <pc:docMk/>
            <pc:sldMk cId="3151532984" sldId="401"/>
            <ac:spMk id="8" creationId="{78630623-444B-4339-B94A-D234761B2C4E}"/>
          </ac:spMkLst>
        </pc:spChg>
      </pc:sldChg>
      <pc:sldChg chg="modSp mod">
        <pc:chgData name="Maxime Halbin" userId="f22dbcb7-f37d-4a2e-8a08-9e4bc2025ebb" providerId="ADAL" clId="{CC45260E-7D35-4D11-9634-FB2AB7A3D023}" dt="2022-08-01T09:42:04.850" v="31" actId="20577"/>
        <pc:sldMkLst>
          <pc:docMk/>
          <pc:sldMk cId="1727319632" sldId="402"/>
        </pc:sldMkLst>
        <pc:spChg chg="mod">
          <ac:chgData name="Maxime Halbin" userId="f22dbcb7-f37d-4a2e-8a08-9e4bc2025ebb" providerId="ADAL" clId="{CC45260E-7D35-4D11-9634-FB2AB7A3D023}" dt="2022-08-01T09:42:04.850" v="31" actId="20577"/>
          <ac:spMkLst>
            <pc:docMk/>
            <pc:sldMk cId="1727319632" sldId="402"/>
            <ac:spMk id="6" creationId="{9BE54587-4E3C-4CC3-BA59-0911CFA9F1BD}"/>
          </ac:spMkLst>
        </pc:spChg>
      </pc:sldChg>
      <pc:sldChg chg="addSp delSp modSp mod">
        <pc:chgData name="Maxime Halbin" userId="f22dbcb7-f37d-4a2e-8a08-9e4bc2025ebb" providerId="ADAL" clId="{CC45260E-7D35-4D11-9634-FB2AB7A3D023}" dt="2022-08-01T09:38:48.487" v="4" actId="478"/>
        <pc:sldMkLst>
          <pc:docMk/>
          <pc:sldMk cId="144379235" sldId="2096975990"/>
        </pc:sldMkLst>
        <pc:spChg chg="del mod">
          <ac:chgData name="Maxime Halbin" userId="f22dbcb7-f37d-4a2e-8a08-9e4bc2025ebb" providerId="ADAL" clId="{CC45260E-7D35-4D11-9634-FB2AB7A3D023}" dt="2022-08-01T09:38:41.621" v="2" actId="478"/>
          <ac:spMkLst>
            <pc:docMk/>
            <pc:sldMk cId="144379235" sldId="2096975990"/>
            <ac:spMk id="3" creationId="{9BC1C900-CFDA-45E9-B888-DDE8D85232D8}"/>
          </ac:spMkLst>
        </pc:spChg>
        <pc:spChg chg="del">
          <ac:chgData name="Maxime Halbin" userId="f22dbcb7-f37d-4a2e-8a08-9e4bc2025ebb" providerId="ADAL" clId="{CC45260E-7D35-4D11-9634-FB2AB7A3D023}" dt="2022-08-01T09:38:48.487" v="4" actId="478"/>
          <ac:spMkLst>
            <pc:docMk/>
            <pc:sldMk cId="144379235" sldId="2096975990"/>
            <ac:spMk id="5" creationId="{7C236575-D9A6-47E9-97BC-C84150BD02A0}"/>
          </ac:spMkLst>
        </pc:spChg>
        <pc:spChg chg="add del mod">
          <ac:chgData name="Maxime Halbin" userId="f22dbcb7-f37d-4a2e-8a08-9e4bc2025ebb" providerId="ADAL" clId="{CC45260E-7D35-4D11-9634-FB2AB7A3D023}" dt="2022-08-01T09:38:43.805" v="3" actId="478"/>
          <ac:spMkLst>
            <pc:docMk/>
            <pc:sldMk cId="144379235" sldId="2096975990"/>
            <ac:spMk id="7" creationId="{32A8F37C-BA2D-2ECD-AC4B-92D59F1C35A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E9F9BA-9450-46F0-A201-BF5FC30747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9E30A-85C4-4F43-B2F3-F3FD6DC263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7E009-690A-495C-AFE3-AFF892902B06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579C5-E72D-4725-A442-C0FE848952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29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37" name="Shape 10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Calibri"/>
        <a:ea typeface="Calibri"/>
        <a:cs typeface="Calibri"/>
        <a:sym typeface="Calibri"/>
      </a:defRPr>
    </a:lvl1pPr>
    <a:lvl2pPr indent="228600" latinLnBrk="0">
      <a:defRPr sz="1200">
        <a:latin typeface="Calibri"/>
        <a:ea typeface="Calibri"/>
        <a:cs typeface="Calibri"/>
        <a:sym typeface="Calibri"/>
      </a:defRPr>
    </a:lvl2pPr>
    <a:lvl3pPr indent="457200" latinLnBrk="0">
      <a:defRPr sz="1200">
        <a:latin typeface="Calibri"/>
        <a:ea typeface="Calibri"/>
        <a:cs typeface="Calibri"/>
        <a:sym typeface="Calibri"/>
      </a:defRPr>
    </a:lvl3pPr>
    <a:lvl4pPr indent="685800" latinLnBrk="0">
      <a:defRPr sz="1200">
        <a:latin typeface="Calibri"/>
        <a:ea typeface="Calibri"/>
        <a:cs typeface="Calibri"/>
        <a:sym typeface="Calibri"/>
      </a:defRPr>
    </a:lvl4pPr>
    <a:lvl5pPr indent="914400" latinLnBrk="0">
      <a:defRPr sz="1200">
        <a:latin typeface="Calibri"/>
        <a:ea typeface="Calibri"/>
        <a:cs typeface="Calibri"/>
        <a:sym typeface="Calibri"/>
      </a:defRPr>
    </a:lvl5pPr>
    <a:lvl6pPr indent="1143000" latinLnBrk="0">
      <a:defRPr sz="1200">
        <a:latin typeface="Calibri"/>
        <a:ea typeface="Calibri"/>
        <a:cs typeface="Calibri"/>
        <a:sym typeface="Calibri"/>
      </a:defRPr>
    </a:lvl6pPr>
    <a:lvl7pPr indent="1371600" latinLnBrk="0">
      <a:defRPr sz="1200">
        <a:latin typeface="Calibri"/>
        <a:ea typeface="Calibri"/>
        <a:cs typeface="Calibri"/>
        <a:sym typeface="Calibri"/>
      </a:defRPr>
    </a:lvl7pPr>
    <a:lvl8pPr indent="1600200" latinLnBrk="0">
      <a:defRPr sz="1200">
        <a:latin typeface="Calibri"/>
        <a:ea typeface="Calibri"/>
        <a:cs typeface="Calibri"/>
        <a:sym typeface="Calibri"/>
      </a:defRPr>
    </a:lvl8pPr>
    <a:lvl9pPr indent="1828800" latinLnBrk="0">
      <a:defRPr sz="1200">
        <a:latin typeface="Calibri"/>
        <a:ea typeface="Calibri"/>
        <a:cs typeface="Calibri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tif"/><Relationship Id="rId4" Type="http://schemas.openxmlformats.org/officeDocument/2006/relationships/image" Target="../media/image9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tif"/><Relationship Id="rId4" Type="http://schemas.openxmlformats.org/officeDocument/2006/relationships/image" Target="../media/image9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tif"/><Relationship Id="rId4" Type="http://schemas.openxmlformats.org/officeDocument/2006/relationships/image" Target="../media/image9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tif"/><Relationship Id="rId4" Type="http://schemas.openxmlformats.org/officeDocument/2006/relationships/image" Target="../media/image9.pn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/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5C6D87B-73D5-4796-A7EF-71EDD491B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2767" y="2477250"/>
            <a:ext cx="1706467" cy="173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6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Imag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Picture 4">
            <a:extLst>
              <a:ext uri="{FF2B5EF4-FFF2-40B4-BE49-F238E27FC236}">
                <a16:creationId xmlns:a16="http://schemas.microsoft.com/office/drawing/2014/main" id="{81D5A96B-F59D-418C-944E-412FA460A3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13" t="11076" r="10106" b="4093"/>
          <a:stretch/>
        </p:blipFill>
        <p:spPr>
          <a:xfrm>
            <a:off x="-1" y="-1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*In rare cases, the Elipse Balloon may require endoscopic or surgical intervention for removal. **Results may vary from one patient to another. A small percentage of patients don’t respond to the treatment. This material is not intended for a U.S. audien">
            <a:extLst>
              <a:ext uri="{FF2B5EF4-FFF2-40B4-BE49-F238E27FC236}">
                <a16:creationId xmlns:a16="http://schemas.microsoft.com/office/drawing/2014/main" id="{56FB30B2-9DB3-437C-B1D8-2D6D6A891103}"/>
              </a:ext>
            </a:extLst>
          </p:cNvPr>
          <p:cNvSpPr txBox="1"/>
          <p:nvPr userDrawn="1"/>
        </p:nvSpPr>
        <p:spPr>
          <a:xfrm>
            <a:off x="2874454" y="5921882"/>
            <a:ext cx="8613940" cy="233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>
              <a:defRPr sz="900">
                <a:solidFill>
                  <a:srgbClr val="FFF8F0">
                    <a:alpha val="50211"/>
                  </a:srgbClr>
                </a:solidFill>
                <a:latin typeface="GT America Light"/>
                <a:ea typeface="GT America Light"/>
                <a:cs typeface="GT America Light"/>
                <a:sym typeface="GT America Light"/>
              </a:defRPr>
            </a:pPr>
            <a:endParaRPr dirty="0">
              <a:solidFill>
                <a:schemeClr val="tx1">
                  <a:alpha val="50211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6F7598-3228-40EE-8ACE-86B21428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39" y="2421595"/>
            <a:ext cx="5419213" cy="2957284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GT America Extended Thin" panose="00000305000000000000" pitchFamily="50" charset="0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7753498-3272-4271-952C-2A55AE715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4251" y="1688624"/>
            <a:ext cx="5419207" cy="3730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88488E-109A-4341-9134-6D0B0AEC6359}"/>
              </a:ext>
            </a:extLst>
          </p:cNvPr>
          <p:cNvGrpSpPr/>
          <p:nvPr userDrawn="1"/>
        </p:nvGrpSpPr>
        <p:grpSpPr>
          <a:xfrm>
            <a:off x="984250" y="5935164"/>
            <a:ext cx="1567174" cy="503735"/>
            <a:chOff x="984250" y="5935164"/>
            <a:chExt cx="1567174" cy="503735"/>
          </a:xfrm>
          <a:solidFill>
            <a:schemeClr val="tx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AC2FC8-C84C-4781-9728-3F467D699AF4}"/>
                </a:ext>
              </a:extLst>
            </p:cNvPr>
            <p:cNvGrpSpPr/>
            <p:nvPr userDrawn="1"/>
          </p:nvGrpSpPr>
          <p:grpSpPr>
            <a:xfrm>
              <a:off x="1325736" y="6346496"/>
              <a:ext cx="884752" cy="92403"/>
              <a:chOff x="1452393" y="6358591"/>
              <a:chExt cx="630886" cy="65889"/>
            </a:xfrm>
            <a:grp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8BAFB0E-3C0F-4291-9C49-4354C8F5F5D2}"/>
                  </a:ext>
                </a:extLst>
              </p:cNvPr>
              <p:cNvSpPr/>
              <p:nvPr/>
            </p:nvSpPr>
            <p:spPr>
              <a:xfrm>
                <a:off x="1452393" y="6360300"/>
                <a:ext cx="54351" cy="62354"/>
              </a:xfrm>
              <a:custGeom>
                <a:avLst/>
                <a:gdLst>
                  <a:gd name="connsiteX0" fmla="*/ 41647 w 54351"/>
                  <a:gd name="connsiteY0" fmla="*/ 19697 h 62354"/>
                  <a:gd name="connsiteX1" fmla="*/ 28982 w 54351"/>
                  <a:gd name="connsiteY1" fmla="*/ 9091 h 62354"/>
                  <a:gd name="connsiteX2" fmla="*/ 12199 w 54351"/>
                  <a:gd name="connsiteY2" fmla="*/ 9091 h 62354"/>
                  <a:gd name="connsiteX3" fmla="*/ 12199 w 54351"/>
                  <a:gd name="connsiteY3" fmla="*/ 30420 h 62354"/>
                  <a:gd name="connsiteX4" fmla="*/ 28982 w 54351"/>
                  <a:gd name="connsiteY4" fmla="*/ 30420 h 62354"/>
                  <a:gd name="connsiteX5" fmla="*/ 41647 w 54351"/>
                  <a:gd name="connsiteY5" fmla="*/ 19697 h 62354"/>
                  <a:gd name="connsiteX6" fmla="*/ 54351 w 54351"/>
                  <a:gd name="connsiteY6" fmla="*/ 19425 h 62354"/>
                  <a:gd name="connsiteX7" fmla="*/ 30886 w 54351"/>
                  <a:gd name="connsiteY7" fmla="*/ 39355 h 62354"/>
                  <a:gd name="connsiteX8" fmla="*/ 12199 w 54351"/>
                  <a:gd name="connsiteY8" fmla="*/ 39355 h 62354"/>
                  <a:gd name="connsiteX9" fmla="*/ 12199 w 54351"/>
                  <a:gd name="connsiteY9" fmla="*/ 62354 h 62354"/>
                  <a:gd name="connsiteX10" fmla="*/ 0 w 54351"/>
                  <a:gd name="connsiteY10" fmla="*/ 62354 h 62354"/>
                  <a:gd name="connsiteX11" fmla="*/ 0 w 54351"/>
                  <a:gd name="connsiteY11" fmla="*/ 0 h 62354"/>
                  <a:gd name="connsiteX12" fmla="*/ 31430 w 54351"/>
                  <a:gd name="connsiteY12" fmla="*/ 0 h 62354"/>
                  <a:gd name="connsiteX13" fmla="*/ 54351 w 54351"/>
                  <a:gd name="connsiteY13" fmla="*/ 19425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351" h="62354">
                    <a:moveTo>
                      <a:pt x="41647" y="19697"/>
                    </a:moveTo>
                    <a:cubicBezTo>
                      <a:pt x="41647" y="13131"/>
                      <a:pt x="36908" y="9091"/>
                      <a:pt x="28982" y="9091"/>
                    </a:cubicBezTo>
                    <a:lnTo>
                      <a:pt x="12199" y="9091"/>
                    </a:lnTo>
                    <a:lnTo>
                      <a:pt x="12199" y="30420"/>
                    </a:lnTo>
                    <a:lnTo>
                      <a:pt x="28982" y="30420"/>
                    </a:lnTo>
                    <a:cubicBezTo>
                      <a:pt x="36791" y="30420"/>
                      <a:pt x="41647" y="26301"/>
                      <a:pt x="41647" y="19697"/>
                    </a:cubicBezTo>
                    <a:moveTo>
                      <a:pt x="54351" y="19425"/>
                    </a:moveTo>
                    <a:cubicBezTo>
                      <a:pt x="54351" y="31624"/>
                      <a:pt x="45222" y="39355"/>
                      <a:pt x="30886" y="39355"/>
                    </a:cubicBezTo>
                    <a:lnTo>
                      <a:pt x="12199" y="39355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430" y="0"/>
                    </a:lnTo>
                    <a:cubicBezTo>
                      <a:pt x="45493" y="39"/>
                      <a:pt x="54351" y="7576"/>
                      <a:pt x="54351" y="19425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1D1AD15-5E6F-4490-AF28-AF1FA320A271}"/>
                  </a:ext>
                </a:extLst>
              </p:cNvPr>
              <p:cNvSpPr/>
              <p:nvPr/>
            </p:nvSpPr>
            <p:spPr>
              <a:xfrm>
                <a:off x="1539651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565 w 56565"/>
                  <a:gd name="connsiteY1" fmla="*/ 29176 h 62354"/>
                  <a:gd name="connsiteX2" fmla="*/ 41686 w 56565"/>
                  <a:gd name="connsiteY2" fmla="*/ 18998 h 62354"/>
                  <a:gd name="connsiteX3" fmla="*/ 29565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894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894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565" y="29176"/>
                    </a:lnTo>
                    <a:cubicBezTo>
                      <a:pt x="38617" y="29176"/>
                      <a:pt x="41686" y="24514"/>
                      <a:pt x="41686" y="18998"/>
                    </a:cubicBezTo>
                    <a:cubicBezTo>
                      <a:pt x="41686" y="13559"/>
                      <a:pt x="38695" y="9091"/>
                      <a:pt x="29565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894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894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20A0726-75AA-466B-ACD9-E9219162395C}"/>
                  </a:ext>
                </a:extLst>
              </p:cNvPr>
              <p:cNvSpPr/>
              <p:nvPr/>
            </p:nvSpPr>
            <p:spPr>
              <a:xfrm>
                <a:off x="1623761" y="6358591"/>
                <a:ext cx="68842" cy="65850"/>
              </a:xfrm>
              <a:custGeom>
                <a:avLst/>
                <a:gdLst>
                  <a:gd name="connsiteX0" fmla="*/ 56100 w 68842"/>
                  <a:gd name="connsiteY0" fmla="*/ 32906 h 65850"/>
                  <a:gd name="connsiteX1" fmla="*/ 34421 w 68842"/>
                  <a:gd name="connsiteY1" fmla="*/ 9557 h 65850"/>
                  <a:gd name="connsiteX2" fmla="*/ 12743 w 68842"/>
                  <a:gd name="connsiteY2" fmla="*/ 32906 h 65850"/>
                  <a:gd name="connsiteX3" fmla="*/ 34421 w 68842"/>
                  <a:gd name="connsiteY3" fmla="*/ 56255 h 65850"/>
                  <a:gd name="connsiteX4" fmla="*/ 56100 w 68842"/>
                  <a:gd name="connsiteY4" fmla="*/ 32906 h 65850"/>
                  <a:gd name="connsiteX5" fmla="*/ 0 w 68842"/>
                  <a:gd name="connsiteY5" fmla="*/ 32906 h 65850"/>
                  <a:gd name="connsiteX6" fmla="*/ 34421 w 68842"/>
                  <a:gd name="connsiteY6" fmla="*/ 0 h 65850"/>
                  <a:gd name="connsiteX7" fmla="*/ 68842 w 68842"/>
                  <a:gd name="connsiteY7" fmla="*/ 32906 h 65850"/>
                  <a:gd name="connsiteX8" fmla="*/ 34421 w 68842"/>
                  <a:gd name="connsiteY8" fmla="*/ 65851 h 65850"/>
                  <a:gd name="connsiteX9" fmla="*/ 0 w 68842"/>
                  <a:gd name="connsiteY9" fmla="*/ 32906 h 6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842" h="65850">
                    <a:moveTo>
                      <a:pt x="56100" y="32906"/>
                    </a:moveTo>
                    <a:cubicBezTo>
                      <a:pt x="56100" y="18609"/>
                      <a:pt x="47747" y="9557"/>
                      <a:pt x="34421" y="9557"/>
                    </a:cubicBezTo>
                    <a:cubicBezTo>
                      <a:pt x="21096" y="9557"/>
                      <a:pt x="12743" y="18609"/>
                      <a:pt x="12743" y="32906"/>
                    </a:cubicBezTo>
                    <a:cubicBezTo>
                      <a:pt x="12743" y="47047"/>
                      <a:pt x="21096" y="56255"/>
                      <a:pt x="34421" y="56255"/>
                    </a:cubicBezTo>
                    <a:cubicBezTo>
                      <a:pt x="47747" y="56255"/>
                      <a:pt x="56100" y="47203"/>
                      <a:pt x="56100" y="32906"/>
                    </a:cubicBezTo>
                    <a:moveTo>
                      <a:pt x="0" y="32906"/>
                    </a:moveTo>
                    <a:cubicBezTo>
                      <a:pt x="0" y="12704"/>
                      <a:pt x="13598" y="0"/>
                      <a:pt x="34421" y="0"/>
                    </a:cubicBezTo>
                    <a:cubicBezTo>
                      <a:pt x="55245" y="0"/>
                      <a:pt x="68842" y="12743"/>
                      <a:pt x="68842" y="32906"/>
                    </a:cubicBezTo>
                    <a:cubicBezTo>
                      <a:pt x="68842" y="52992"/>
                      <a:pt x="55245" y="65851"/>
                      <a:pt x="34421" y="65851"/>
                    </a:cubicBezTo>
                    <a:cubicBezTo>
                      <a:pt x="13598" y="65851"/>
                      <a:pt x="0" y="52914"/>
                      <a:pt x="0" y="32906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D4771E4-60E8-4A77-A5DB-18A231207C85}"/>
                  </a:ext>
                </a:extLst>
              </p:cNvPr>
              <p:cNvSpPr/>
              <p:nvPr/>
            </p:nvSpPr>
            <p:spPr>
              <a:xfrm>
                <a:off x="1722829" y="6358591"/>
                <a:ext cx="65151" cy="65889"/>
              </a:xfrm>
              <a:custGeom>
                <a:avLst/>
                <a:gdLst>
                  <a:gd name="connsiteX0" fmla="*/ 0 w 65151"/>
                  <a:gd name="connsiteY0" fmla="*/ 33100 h 65889"/>
                  <a:gd name="connsiteX1" fmla="*/ 34421 w 65151"/>
                  <a:gd name="connsiteY1" fmla="*/ 0 h 65889"/>
                  <a:gd name="connsiteX2" fmla="*/ 64724 w 65151"/>
                  <a:gd name="connsiteY2" fmla="*/ 19580 h 65889"/>
                  <a:gd name="connsiteX3" fmla="*/ 52176 w 65151"/>
                  <a:gd name="connsiteY3" fmla="*/ 21678 h 65889"/>
                  <a:gd name="connsiteX4" fmla="*/ 34072 w 65151"/>
                  <a:gd name="connsiteY4" fmla="*/ 9363 h 65889"/>
                  <a:gd name="connsiteX5" fmla="*/ 12549 w 65151"/>
                  <a:gd name="connsiteY5" fmla="*/ 33061 h 65889"/>
                  <a:gd name="connsiteX6" fmla="*/ 34149 w 65151"/>
                  <a:gd name="connsiteY6" fmla="*/ 56410 h 65889"/>
                  <a:gd name="connsiteX7" fmla="*/ 54079 w 65151"/>
                  <a:gd name="connsiteY7" fmla="*/ 40093 h 65889"/>
                  <a:gd name="connsiteX8" fmla="*/ 54079 w 65151"/>
                  <a:gd name="connsiteY8" fmla="*/ 39316 h 65889"/>
                  <a:gd name="connsiteX9" fmla="*/ 33256 w 65151"/>
                  <a:gd name="connsiteY9" fmla="*/ 39316 h 65889"/>
                  <a:gd name="connsiteX10" fmla="*/ 33256 w 65151"/>
                  <a:gd name="connsiteY10" fmla="*/ 30458 h 65889"/>
                  <a:gd name="connsiteX11" fmla="*/ 65152 w 65151"/>
                  <a:gd name="connsiteY11" fmla="*/ 30458 h 65889"/>
                  <a:gd name="connsiteX12" fmla="*/ 65152 w 65151"/>
                  <a:gd name="connsiteY12" fmla="*/ 64103 h 65889"/>
                  <a:gd name="connsiteX13" fmla="*/ 56177 w 65151"/>
                  <a:gd name="connsiteY13" fmla="*/ 64103 h 65889"/>
                  <a:gd name="connsiteX14" fmla="*/ 55323 w 65151"/>
                  <a:gd name="connsiteY14" fmla="*/ 53924 h 65889"/>
                  <a:gd name="connsiteX15" fmla="*/ 31702 w 65151"/>
                  <a:gd name="connsiteY15" fmla="*/ 65890 h 65889"/>
                  <a:gd name="connsiteX16" fmla="*/ 0 w 65151"/>
                  <a:gd name="connsiteY16" fmla="*/ 33100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51" h="65889">
                    <a:moveTo>
                      <a:pt x="0" y="33100"/>
                    </a:moveTo>
                    <a:cubicBezTo>
                      <a:pt x="0" y="13598"/>
                      <a:pt x="12976" y="0"/>
                      <a:pt x="34421" y="0"/>
                    </a:cubicBezTo>
                    <a:cubicBezTo>
                      <a:pt x="52331" y="0"/>
                      <a:pt x="62238" y="9479"/>
                      <a:pt x="64724" y="19580"/>
                    </a:cubicBezTo>
                    <a:lnTo>
                      <a:pt x="52176" y="21678"/>
                    </a:lnTo>
                    <a:cubicBezTo>
                      <a:pt x="50583" y="15346"/>
                      <a:pt x="44988" y="9363"/>
                      <a:pt x="34072" y="9363"/>
                    </a:cubicBezTo>
                    <a:cubicBezTo>
                      <a:pt x="20552" y="9363"/>
                      <a:pt x="12549" y="18765"/>
                      <a:pt x="12549" y="33061"/>
                    </a:cubicBezTo>
                    <a:cubicBezTo>
                      <a:pt x="12549" y="46737"/>
                      <a:pt x="20202" y="56410"/>
                      <a:pt x="34149" y="56410"/>
                    </a:cubicBezTo>
                    <a:cubicBezTo>
                      <a:pt x="48174" y="56410"/>
                      <a:pt x="53885" y="47086"/>
                      <a:pt x="54079" y="40093"/>
                    </a:cubicBezTo>
                    <a:lnTo>
                      <a:pt x="54079" y="39316"/>
                    </a:lnTo>
                    <a:lnTo>
                      <a:pt x="33256" y="39316"/>
                    </a:lnTo>
                    <a:lnTo>
                      <a:pt x="33256" y="30458"/>
                    </a:lnTo>
                    <a:lnTo>
                      <a:pt x="65152" y="30458"/>
                    </a:lnTo>
                    <a:lnTo>
                      <a:pt x="65152" y="64103"/>
                    </a:lnTo>
                    <a:lnTo>
                      <a:pt x="56177" y="64103"/>
                    </a:lnTo>
                    <a:lnTo>
                      <a:pt x="55323" y="53924"/>
                    </a:lnTo>
                    <a:cubicBezTo>
                      <a:pt x="51632" y="60839"/>
                      <a:pt x="43473" y="65890"/>
                      <a:pt x="31702" y="65890"/>
                    </a:cubicBezTo>
                    <a:cubicBezTo>
                      <a:pt x="12044" y="65851"/>
                      <a:pt x="0" y="52331"/>
                      <a:pt x="0" y="33100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5E94F18-636B-4E90-B20A-A784E3514168}"/>
                  </a:ext>
                </a:extLst>
              </p:cNvPr>
              <p:cNvSpPr/>
              <p:nvPr/>
            </p:nvSpPr>
            <p:spPr>
              <a:xfrm>
                <a:off x="1824616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604 w 56565"/>
                  <a:gd name="connsiteY1" fmla="*/ 29176 h 62354"/>
                  <a:gd name="connsiteX2" fmla="*/ 41725 w 56565"/>
                  <a:gd name="connsiteY2" fmla="*/ 18998 h 62354"/>
                  <a:gd name="connsiteX3" fmla="*/ 29604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933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933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604" y="29176"/>
                    </a:lnTo>
                    <a:cubicBezTo>
                      <a:pt x="38656" y="29176"/>
                      <a:pt x="41725" y="24514"/>
                      <a:pt x="41725" y="18998"/>
                    </a:cubicBezTo>
                    <a:cubicBezTo>
                      <a:pt x="41725" y="13559"/>
                      <a:pt x="38734" y="9091"/>
                      <a:pt x="29604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933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933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FE3B8D4-49E3-4152-A3CB-AD570B6E201C}"/>
                  </a:ext>
                </a:extLst>
              </p:cNvPr>
              <p:cNvSpPr/>
              <p:nvPr/>
            </p:nvSpPr>
            <p:spPr>
              <a:xfrm>
                <a:off x="1909581" y="6360339"/>
                <a:ext cx="68259" cy="62315"/>
              </a:xfrm>
              <a:custGeom>
                <a:avLst/>
                <a:gdLst>
                  <a:gd name="connsiteX0" fmla="*/ 45804 w 68259"/>
                  <a:gd name="connsiteY0" fmla="*/ 38267 h 62315"/>
                  <a:gd name="connsiteX1" fmla="*/ 38073 w 68259"/>
                  <a:gd name="connsiteY1" fmla="*/ 19114 h 62315"/>
                  <a:gd name="connsiteX2" fmla="*/ 34227 w 68259"/>
                  <a:gd name="connsiteY2" fmla="*/ 9091 h 62315"/>
                  <a:gd name="connsiteX3" fmla="*/ 34033 w 68259"/>
                  <a:gd name="connsiteY3" fmla="*/ 9091 h 62315"/>
                  <a:gd name="connsiteX4" fmla="*/ 30070 w 68259"/>
                  <a:gd name="connsiteY4" fmla="*/ 19114 h 62315"/>
                  <a:gd name="connsiteX5" fmla="*/ 22339 w 68259"/>
                  <a:gd name="connsiteY5" fmla="*/ 38267 h 62315"/>
                  <a:gd name="connsiteX6" fmla="*/ 45804 w 68259"/>
                  <a:gd name="connsiteY6" fmla="*/ 38267 h 62315"/>
                  <a:gd name="connsiteX7" fmla="*/ 49340 w 68259"/>
                  <a:gd name="connsiteY7" fmla="*/ 47125 h 62315"/>
                  <a:gd name="connsiteX8" fmla="*/ 18881 w 68259"/>
                  <a:gd name="connsiteY8" fmla="*/ 47125 h 62315"/>
                  <a:gd name="connsiteX9" fmla="*/ 12743 w 68259"/>
                  <a:gd name="connsiteY9" fmla="*/ 62316 h 62315"/>
                  <a:gd name="connsiteX10" fmla="*/ 0 w 68259"/>
                  <a:gd name="connsiteY10" fmla="*/ 62316 h 62315"/>
                  <a:gd name="connsiteX11" fmla="*/ 27234 w 68259"/>
                  <a:gd name="connsiteY11" fmla="*/ 0 h 62315"/>
                  <a:gd name="connsiteX12" fmla="*/ 41026 w 68259"/>
                  <a:gd name="connsiteY12" fmla="*/ 0 h 62315"/>
                  <a:gd name="connsiteX13" fmla="*/ 68260 w 68259"/>
                  <a:gd name="connsiteY13" fmla="*/ 62316 h 62315"/>
                  <a:gd name="connsiteX14" fmla="*/ 55517 w 68259"/>
                  <a:gd name="connsiteY14" fmla="*/ 62316 h 62315"/>
                  <a:gd name="connsiteX15" fmla="*/ 49340 w 68259"/>
                  <a:gd name="connsiteY15" fmla="*/ 47125 h 6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259" h="62315">
                    <a:moveTo>
                      <a:pt x="45804" y="38267"/>
                    </a:moveTo>
                    <a:lnTo>
                      <a:pt x="38073" y="19114"/>
                    </a:lnTo>
                    <a:cubicBezTo>
                      <a:pt x="36208" y="15152"/>
                      <a:pt x="35082" y="12626"/>
                      <a:pt x="34227" y="9091"/>
                    </a:cubicBezTo>
                    <a:lnTo>
                      <a:pt x="34033" y="9091"/>
                    </a:lnTo>
                    <a:cubicBezTo>
                      <a:pt x="33061" y="12587"/>
                      <a:pt x="31935" y="15152"/>
                      <a:pt x="30070" y="19114"/>
                    </a:cubicBezTo>
                    <a:lnTo>
                      <a:pt x="22339" y="38267"/>
                    </a:lnTo>
                    <a:lnTo>
                      <a:pt x="45804" y="38267"/>
                    </a:lnTo>
                    <a:close/>
                    <a:moveTo>
                      <a:pt x="49340" y="47125"/>
                    </a:moveTo>
                    <a:lnTo>
                      <a:pt x="18881" y="47125"/>
                    </a:lnTo>
                    <a:lnTo>
                      <a:pt x="12743" y="62316"/>
                    </a:lnTo>
                    <a:lnTo>
                      <a:pt x="0" y="62316"/>
                    </a:lnTo>
                    <a:lnTo>
                      <a:pt x="27234" y="0"/>
                    </a:lnTo>
                    <a:lnTo>
                      <a:pt x="41026" y="0"/>
                    </a:lnTo>
                    <a:lnTo>
                      <a:pt x="68260" y="62316"/>
                    </a:lnTo>
                    <a:lnTo>
                      <a:pt x="55517" y="62316"/>
                    </a:lnTo>
                    <a:lnTo>
                      <a:pt x="49340" y="47125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5A4C50D-41D8-4475-A53E-6F139ED9FF7A}"/>
                  </a:ext>
                </a:extLst>
              </p:cNvPr>
              <p:cNvSpPr/>
              <p:nvPr/>
            </p:nvSpPr>
            <p:spPr>
              <a:xfrm>
                <a:off x="2010397" y="6360339"/>
                <a:ext cx="72882" cy="62354"/>
              </a:xfrm>
              <a:custGeom>
                <a:avLst/>
                <a:gdLst>
                  <a:gd name="connsiteX0" fmla="*/ 0 w 72882"/>
                  <a:gd name="connsiteY0" fmla="*/ 0 h 62354"/>
                  <a:gd name="connsiteX1" fmla="*/ 17638 w 72882"/>
                  <a:gd name="connsiteY1" fmla="*/ 0 h 62354"/>
                  <a:gd name="connsiteX2" fmla="*/ 34499 w 72882"/>
                  <a:gd name="connsiteY2" fmla="*/ 43473 h 62354"/>
                  <a:gd name="connsiteX3" fmla="*/ 36247 w 72882"/>
                  <a:gd name="connsiteY3" fmla="*/ 49806 h 62354"/>
                  <a:gd name="connsiteX4" fmla="*/ 36441 w 72882"/>
                  <a:gd name="connsiteY4" fmla="*/ 49806 h 62354"/>
                  <a:gd name="connsiteX5" fmla="*/ 38267 w 72882"/>
                  <a:gd name="connsiteY5" fmla="*/ 43473 h 62354"/>
                  <a:gd name="connsiteX6" fmla="*/ 55051 w 72882"/>
                  <a:gd name="connsiteY6" fmla="*/ 0 h 62354"/>
                  <a:gd name="connsiteX7" fmla="*/ 72883 w 72882"/>
                  <a:gd name="connsiteY7" fmla="*/ 0 h 62354"/>
                  <a:gd name="connsiteX8" fmla="*/ 72883 w 72882"/>
                  <a:gd name="connsiteY8" fmla="*/ 62354 h 62354"/>
                  <a:gd name="connsiteX9" fmla="*/ 61733 w 72882"/>
                  <a:gd name="connsiteY9" fmla="*/ 62354 h 62354"/>
                  <a:gd name="connsiteX10" fmla="*/ 61733 w 72882"/>
                  <a:gd name="connsiteY10" fmla="*/ 17211 h 62354"/>
                  <a:gd name="connsiteX11" fmla="*/ 62160 w 72882"/>
                  <a:gd name="connsiteY11" fmla="*/ 9674 h 62354"/>
                  <a:gd name="connsiteX12" fmla="*/ 61811 w 72882"/>
                  <a:gd name="connsiteY12" fmla="*/ 9674 h 62354"/>
                  <a:gd name="connsiteX13" fmla="*/ 59518 w 72882"/>
                  <a:gd name="connsiteY13" fmla="*/ 16977 h 62354"/>
                  <a:gd name="connsiteX14" fmla="*/ 41803 w 72882"/>
                  <a:gd name="connsiteY14" fmla="*/ 62354 h 62354"/>
                  <a:gd name="connsiteX15" fmla="*/ 30575 w 72882"/>
                  <a:gd name="connsiteY15" fmla="*/ 62354 h 62354"/>
                  <a:gd name="connsiteX16" fmla="*/ 12859 w 72882"/>
                  <a:gd name="connsiteY16" fmla="*/ 16977 h 62354"/>
                  <a:gd name="connsiteX17" fmla="*/ 10761 w 72882"/>
                  <a:gd name="connsiteY17" fmla="*/ 9674 h 62354"/>
                  <a:gd name="connsiteX18" fmla="*/ 10412 w 72882"/>
                  <a:gd name="connsiteY18" fmla="*/ 9674 h 62354"/>
                  <a:gd name="connsiteX19" fmla="*/ 10839 w 72882"/>
                  <a:gd name="connsiteY19" fmla="*/ 17211 h 62354"/>
                  <a:gd name="connsiteX20" fmla="*/ 10839 w 72882"/>
                  <a:gd name="connsiteY20" fmla="*/ 62354 h 62354"/>
                  <a:gd name="connsiteX21" fmla="*/ 39 w 72882"/>
                  <a:gd name="connsiteY21" fmla="*/ 62354 h 62354"/>
                  <a:gd name="connsiteX22" fmla="*/ 39 w 72882"/>
                  <a:gd name="connsiteY22" fmla="*/ 0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882" h="62354">
                    <a:moveTo>
                      <a:pt x="0" y="0"/>
                    </a:moveTo>
                    <a:lnTo>
                      <a:pt x="17638" y="0"/>
                    </a:lnTo>
                    <a:lnTo>
                      <a:pt x="34499" y="43473"/>
                    </a:lnTo>
                    <a:cubicBezTo>
                      <a:pt x="35392" y="46193"/>
                      <a:pt x="35897" y="47669"/>
                      <a:pt x="36247" y="49806"/>
                    </a:cubicBezTo>
                    <a:lnTo>
                      <a:pt x="36441" y="49806"/>
                    </a:lnTo>
                    <a:cubicBezTo>
                      <a:pt x="36791" y="47708"/>
                      <a:pt x="37296" y="46115"/>
                      <a:pt x="38267" y="43473"/>
                    </a:cubicBezTo>
                    <a:lnTo>
                      <a:pt x="55051" y="0"/>
                    </a:lnTo>
                    <a:lnTo>
                      <a:pt x="72883" y="0"/>
                    </a:lnTo>
                    <a:lnTo>
                      <a:pt x="72883" y="62354"/>
                    </a:lnTo>
                    <a:lnTo>
                      <a:pt x="61733" y="62354"/>
                    </a:lnTo>
                    <a:lnTo>
                      <a:pt x="61733" y="17211"/>
                    </a:lnTo>
                    <a:cubicBezTo>
                      <a:pt x="61733" y="14646"/>
                      <a:pt x="61888" y="11927"/>
                      <a:pt x="62160" y="9674"/>
                    </a:cubicBezTo>
                    <a:lnTo>
                      <a:pt x="61811" y="9674"/>
                    </a:lnTo>
                    <a:cubicBezTo>
                      <a:pt x="61539" y="11072"/>
                      <a:pt x="60490" y="14608"/>
                      <a:pt x="59518" y="16977"/>
                    </a:cubicBezTo>
                    <a:lnTo>
                      <a:pt x="41803" y="62354"/>
                    </a:lnTo>
                    <a:lnTo>
                      <a:pt x="30575" y="62354"/>
                    </a:lnTo>
                    <a:lnTo>
                      <a:pt x="12859" y="16977"/>
                    </a:lnTo>
                    <a:cubicBezTo>
                      <a:pt x="11966" y="14608"/>
                      <a:pt x="11111" y="11344"/>
                      <a:pt x="10761" y="9674"/>
                    </a:cubicBezTo>
                    <a:lnTo>
                      <a:pt x="10412" y="9674"/>
                    </a:lnTo>
                    <a:cubicBezTo>
                      <a:pt x="10684" y="11888"/>
                      <a:pt x="10839" y="14413"/>
                      <a:pt x="10839" y="17211"/>
                    </a:cubicBezTo>
                    <a:lnTo>
                      <a:pt x="10839" y="62354"/>
                    </a:lnTo>
                    <a:lnTo>
                      <a:pt x="39" y="6235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3C9B33-50FA-4426-9308-06761EF9ECD5}"/>
                </a:ext>
              </a:extLst>
            </p:cNvPr>
            <p:cNvSpPr/>
            <p:nvPr/>
          </p:nvSpPr>
          <p:spPr>
            <a:xfrm>
              <a:off x="984250" y="5935164"/>
              <a:ext cx="1567174" cy="316589"/>
            </a:xfrm>
            <a:custGeom>
              <a:avLst/>
              <a:gdLst>
                <a:gd name="connsiteX0" fmla="*/ 683995 w 1567174"/>
                <a:gd name="connsiteY0" fmla="*/ 307926 h 316589"/>
                <a:gd name="connsiteX1" fmla="*/ 723855 w 1567174"/>
                <a:gd name="connsiteY1" fmla="*/ 307926 h 316589"/>
                <a:gd name="connsiteX2" fmla="*/ 723855 w 1567174"/>
                <a:gd name="connsiteY2" fmla="*/ 234460 h 316589"/>
                <a:gd name="connsiteX3" fmla="*/ 723816 w 1567174"/>
                <a:gd name="connsiteY3" fmla="*/ 234188 h 316589"/>
                <a:gd name="connsiteX4" fmla="*/ 723816 w 1567174"/>
                <a:gd name="connsiteY4" fmla="*/ 88889 h 316589"/>
                <a:gd name="connsiteX5" fmla="*/ 676108 w 1567174"/>
                <a:gd name="connsiteY5" fmla="*/ 88889 h 316589"/>
                <a:gd name="connsiteX6" fmla="*/ 676108 w 1567174"/>
                <a:gd name="connsiteY6" fmla="*/ 207265 h 316589"/>
                <a:gd name="connsiteX7" fmla="*/ 609325 w 1567174"/>
                <a:gd name="connsiteY7" fmla="*/ 284888 h 316589"/>
                <a:gd name="connsiteX8" fmla="*/ 545999 w 1567174"/>
                <a:gd name="connsiteY8" fmla="*/ 204235 h 316589"/>
                <a:gd name="connsiteX9" fmla="*/ 545999 w 1567174"/>
                <a:gd name="connsiteY9" fmla="*/ 88889 h 316589"/>
                <a:gd name="connsiteX10" fmla="*/ 498291 w 1567174"/>
                <a:gd name="connsiteY10" fmla="*/ 88889 h 316589"/>
                <a:gd name="connsiteX11" fmla="*/ 498291 w 1567174"/>
                <a:gd name="connsiteY11" fmla="*/ 211189 h 316589"/>
                <a:gd name="connsiteX12" fmla="*/ 586753 w 1567174"/>
                <a:gd name="connsiteY12" fmla="*/ 311811 h 316589"/>
                <a:gd name="connsiteX13" fmla="*/ 678090 w 1567174"/>
                <a:gd name="connsiteY13" fmla="*/ 246581 h 316589"/>
                <a:gd name="connsiteX14" fmla="*/ 680110 w 1567174"/>
                <a:gd name="connsiteY14" fmla="*/ 246581 h 316589"/>
                <a:gd name="connsiteX15" fmla="*/ 683995 w 1567174"/>
                <a:gd name="connsiteY15" fmla="*/ 307926 h 316589"/>
                <a:gd name="connsiteX16" fmla="*/ 680149 w 1567174"/>
                <a:gd name="connsiteY16" fmla="*/ 246581 h 316589"/>
                <a:gd name="connsiteX17" fmla="*/ 680343 w 1567174"/>
                <a:gd name="connsiteY17" fmla="*/ 249379 h 316589"/>
                <a:gd name="connsiteX18" fmla="*/ 680265 w 1567174"/>
                <a:gd name="connsiteY18" fmla="*/ 246581 h 316589"/>
                <a:gd name="connsiteX19" fmla="*/ 680149 w 1567174"/>
                <a:gd name="connsiteY19" fmla="*/ 246581 h 316589"/>
                <a:gd name="connsiteX20" fmla="*/ 458625 w 1567174"/>
                <a:gd name="connsiteY20" fmla="*/ 308858 h 316589"/>
                <a:gd name="connsiteX21" fmla="*/ 410918 w 1567174"/>
                <a:gd name="connsiteY21" fmla="*/ 308858 h 316589"/>
                <a:gd name="connsiteX22" fmla="*/ 410918 w 1567174"/>
                <a:gd name="connsiteY22" fmla="*/ 932 h 316589"/>
                <a:gd name="connsiteX23" fmla="*/ 458625 w 1567174"/>
                <a:gd name="connsiteY23" fmla="*/ 932 h 316589"/>
                <a:gd name="connsiteX24" fmla="*/ 458625 w 1567174"/>
                <a:gd name="connsiteY24" fmla="*/ 308858 h 316589"/>
                <a:gd name="connsiteX25" fmla="*/ 148407 w 1567174"/>
                <a:gd name="connsiteY25" fmla="*/ 213520 h 316589"/>
                <a:gd name="connsiteX26" fmla="*/ 148252 w 1567174"/>
                <a:gd name="connsiteY26" fmla="*/ 213520 h 316589"/>
                <a:gd name="connsiteX27" fmla="*/ 73155 w 1567174"/>
                <a:gd name="connsiteY27" fmla="*/ 236752 h 316589"/>
                <a:gd name="connsiteX28" fmla="*/ 152098 w 1567174"/>
                <a:gd name="connsiteY28" fmla="*/ 49029 h 316589"/>
                <a:gd name="connsiteX29" fmla="*/ 233139 w 1567174"/>
                <a:gd name="connsiteY29" fmla="*/ 241686 h 316589"/>
                <a:gd name="connsiteX30" fmla="*/ 148407 w 1567174"/>
                <a:gd name="connsiteY30" fmla="*/ 213520 h 316589"/>
                <a:gd name="connsiteX31" fmla="*/ 54934 w 1567174"/>
                <a:gd name="connsiteY31" fmla="*/ 307965 h 316589"/>
                <a:gd name="connsiteX32" fmla="*/ 149223 w 1567174"/>
                <a:gd name="connsiteY32" fmla="*/ 231974 h 316589"/>
                <a:gd name="connsiteX33" fmla="*/ 246854 w 1567174"/>
                <a:gd name="connsiteY33" fmla="*/ 307965 h 316589"/>
                <a:gd name="connsiteX34" fmla="*/ 304196 w 1567174"/>
                <a:gd name="connsiteY34" fmla="*/ 307848 h 316589"/>
                <a:gd name="connsiteX35" fmla="*/ 174864 w 1567174"/>
                <a:gd name="connsiteY35" fmla="*/ 311 h 316589"/>
                <a:gd name="connsiteX36" fmla="*/ 129526 w 1567174"/>
                <a:gd name="connsiteY36" fmla="*/ 311 h 316589"/>
                <a:gd name="connsiteX37" fmla="*/ 129332 w 1567174"/>
                <a:gd name="connsiteY37" fmla="*/ 311 h 316589"/>
                <a:gd name="connsiteX38" fmla="*/ 0 w 1567174"/>
                <a:gd name="connsiteY38" fmla="*/ 307848 h 316589"/>
                <a:gd name="connsiteX39" fmla="*/ 54934 w 1567174"/>
                <a:gd name="connsiteY39" fmla="*/ 307965 h 316589"/>
                <a:gd name="connsiteX40" fmla="*/ 1337298 w 1567174"/>
                <a:gd name="connsiteY40" fmla="*/ 88889 h 316589"/>
                <a:gd name="connsiteX41" fmla="*/ 1385006 w 1567174"/>
                <a:gd name="connsiteY41" fmla="*/ 88889 h 316589"/>
                <a:gd name="connsiteX42" fmla="*/ 1380771 w 1567174"/>
                <a:gd name="connsiteY42" fmla="*/ 156915 h 316589"/>
                <a:gd name="connsiteX43" fmla="*/ 1382986 w 1567174"/>
                <a:gd name="connsiteY43" fmla="*/ 156915 h 316589"/>
                <a:gd name="connsiteX44" fmla="*/ 1473507 w 1567174"/>
                <a:gd name="connsiteY44" fmla="*/ 84538 h 316589"/>
                <a:gd name="connsiteX45" fmla="*/ 1567174 w 1567174"/>
                <a:gd name="connsiteY45" fmla="*/ 192541 h 316589"/>
                <a:gd name="connsiteX46" fmla="*/ 1567174 w 1567174"/>
                <a:gd name="connsiteY46" fmla="*/ 307887 h 316589"/>
                <a:gd name="connsiteX47" fmla="*/ 1519466 w 1567174"/>
                <a:gd name="connsiteY47" fmla="*/ 307887 h 316589"/>
                <a:gd name="connsiteX48" fmla="*/ 1519466 w 1567174"/>
                <a:gd name="connsiteY48" fmla="*/ 199068 h 316589"/>
                <a:gd name="connsiteX49" fmla="*/ 1453965 w 1567174"/>
                <a:gd name="connsiteY49" fmla="*/ 116278 h 316589"/>
                <a:gd name="connsiteX50" fmla="*/ 1385006 w 1567174"/>
                <a:gd name="connsiteY50" fmla="*/ 206255 h 316589"/>
                <a:gd name="connsiteX51" fmla="*/ 1385006 w 1567174"/>
                <a:gd name="connsiteY51" fmla="*/ 307926 h 316589"/>
                <a:gd name="connsiteX52" fmla="*/ 1337298 w 1567174"/>
                <a:gd name="connsiteY52" fmla="*/ 307926 h 316589"/>
                <a:gd name="connsiteX53" fmla="*/ 1337298 w 1567174"/>
                <a:gd name="connsiteY53" fmla="*/ 88889 h 316589"/>
                <a:gd name="connsiteX54" fmla="*/ 991493 w 1567174"/>
                <a:gd name="connsiteY54" fmla="*/ 35237 h 316589"/>
                <a:gd name="connsiteX55" fmla="*/ 962434 w 1567174"/>
                <a:gd name="connsiteY55" fmla="*/ 7148 h 316589"/>
                <a:gd name="connsiteX56" fmla="*/ 933374 w 1567174"/>
                <a:gd name="connsiteY56" fmla="*/ 35237 h 316589"/>
                <a:gd name="connsiteX57" fmla="*/ 962434 w 1567174"/>
                <a:gd name="connsiteY57" fmla="*/ 63326 h 316589"/>
                <a:gd name="connsiteX58" fmla="*/ 991493 w 1567174"/>
                <a:gd name="connsiteY58" fmla="*/ 35237 h 316589"/>
                <a:gd name="connsiteX59" fmla="*/ 1264687 w 1567174"/>
                <a:gd name="connsiteY59" fmla="*/ 198213 h 316589"/>
                <a:gd name="connsiteX60" fmla="*/ 1164415 w 1567174"/>
                <a:gd name="connsiteY60" fmla="*/ 101282 h 316589"/>
                <a:gd name="connsiteX61" fmla="*/ 1064143 w 1567174"/>
                <a:gd name="connsiteY61" fmla="*/ 198213 h 316589"/>
                <a:gd name="connsiteX62" fmla="*/ 1164415 w 1567174"/>
                <a:gd name="connsiteY62" fmla="*/ 295144 h 316589"/>
                <a:gd name="connsiteX63" fmla="*/ 1264687 w 1567174"/>
                <a:gd name="connsiteY63" fmla="*/ 198213 h 316589"/>
                <a:gd name="connsiteX64" fmla="*/ 1016707 w 1567174"/>
                <a:gd name="connsiteY64" fmla="*/ 198640 h 316589"/>
                <a:gd name="connsiteX65" fmla="*/ 1164415 w 1567174"/>
                <a:gd name="connsiteY65" fmla="*/ 80264 h 316589"/>
                <a:gd name="connsiteX66" fmla="*/ 1311618 w 1567174"/>
                <a:gd name="connsiteY66" fmla="*/ 198640 h 316589"/>
                <a:gd name="connsiteX67" fmla="*/ 1164376 w 1567174"/>
                <a:gd name="connsiteY67" fmla="*/ 316589 h 316589"/>
                <a:gd name="connsiteX68" fmla="*/ 1016707 w 1567174"/>
                <a:gd name="connsiteY68" fmla="*/ 198640 h 316589"/>
                <a:gd name="connsiteX69" fmla="*/ 987065 w 1567174"/>
                <a:gd name="connsiteY69" fmla="*/ 307926 h 316589"/>
                <a:gd name="connsiteX70" fmla="*/ 939357 w 1567174"/>
                <a:gd name="connsiteY70" fmla="*/ 307926 h 316589"/>
                <a:gd name="connsiteX71" fmla="*/ 939357 w 1567174"/>
                <a:gd name="connsiteY71" fmla="*/ 88889 h 316589"/>
                <a:gd name="connsiteX72" fmla="*/ 987065 w 1567174"/>
                <a:gd name="connsiteY72" fmla="*/ 88889 h 316589"/>
                <a:gd name="connsiteX73" fmla="*/ 987065 w 1567174"/>
                <a:gd name="connsiteY73" fmla="*/ 307926 h 316589"/>
                <a:gd name="connsiteX74" fmla="*/ 987065 w 1567174"/>
                <a:gd name="connsiteY74" fmla="*/ 307926 h 316589"/>
                <a:gd name="connsiteX75" fmla="*/ 939357 w 1567174"/>
                <a:gd name="connsiteY75" fmla="*/ 307926 h 316589"/>
                <a:gd name="connsiteX76" fmla="*/ 939357 w 1567174"/>
                <a:gd name="connsiteY76" fmla="*/ 88889 h 316589"/>
                <a:gd name="connsiteX77" fmla="*/ 987065 w 1567174"/>
                <a:gd name="connsiteY77" fmla="*/ 88889 h 316589"/>
                <a:gd name="connsiteX78" fmla="*/ 987065 w 1567174"/>
                <a:gd name="connsiteY78" fmla="*/ 307926 h 316589"/>
                <a:gd name="connsiteX79" fmla="*/ 987065 w 1567174"/>
                <a:gd name="connsiteY79" fmla="*/ 307926 h 316589"/>
                <a:gd name="connsiteX80" fmla="*/ 939357 w 1567174"/>
                <a:gd name="connsiteY80" fmla="*/ 307926 h 316589"/>
                <a:gd name="connsiteX81" fmla="*/ 939357 w 1567174"/>
                <a:gd name="connsiteY81" fmla="*/ 88889 h 316589"/>
                <a:gd name="connsiteX82" fmla="*/ 987065 w 1567174"/>
                <a:gd name="connsiteY82" fmla="*/ 88889 h 316589"/>
                <a:gd name="connsiteX83" fmla="*/ 987065 w 1567174"/>
                <a:gd name="connsiteY83" fmla="*/ 307926 h 316589"/>
                <a:gd name="connsiteX84" fmla="*/ 373777 w 1567174"/>
                <a:gd name="connsiteY84" fmla="*/ 0 h 316589"/>
                <a:gd name="connsiteX85" fmla="*/ 373777 w 1567174"/>
                <a:gd name="connsiteY85" fmla="*/ 307926 h 316589"/>
                <a:gd name="connsiteX86" fmla="*/ 326069 w 1567174"/>
                <a:gd name="connsiteY86" fmla="*/ 307926 h 316589"/>
                <a:gd name="connsiteX87" fmla="*/ 326069 w 1567174"/>
                <a:gd name="connsiteY87" fmla="*/ 0 h 316589"/>
                <a:gd name="connsiteX88" fmla="*/ 373777 w 1567174"/>
                <a:gd name="connsiteY88" fmla="*/ 0 h 316589"/>
                <a:gd name="connsiteX89" fmla="*/ 761384 w 1567174"/>
                <a:gd name="connsiteY89" fmla="*/ 88695 h 316589"/>
                <a:gd name="connsiteX90" fmla="*/ 809092 w 1567174"/>
                <a:gd name="connsiteY90" fmla="*/ 88695 h 316589"/>
                <a:gd name="connsiteX91" fmla="*/ 804314 w 1567174"/>
                <a:gd name="connsiteY91" fmla="*/ 164608 h 316589"/>
                <a:gd name="connsiteX92" fmla="*/ 806489 w 1567174"/>
                <a:gd name="connsiteY92" fmla="*/ 164608 h 316589"/>
                <a:gd name="connsiteX93" fmla="*/ 885433 w 1567174"/>
                <a:gd name="connsiteY93" fmla="*/ 86092 h 316589"/>
                <a:gd name="connsiteX94" fmla="*/ 910141 w 1567174"/>
                <a:gd name="connsiteY94" fmla="*/ 88267 h 316589"/>
                <a:gd name="connsiteX95" fmla="*/ 907538 w 1567174"/>
                <a:gd name="connsiteY95" fmla="*/ 130769 h 316589"/>
                <a:gd name="connsiteX96" fmla="*/ 878051 w 1567174"/>
                <a:gd name="connsiteY96" fmla="*/ 126418 h 316589"/>
                <a:gd name="connsiteX97" fmla="*/ 809092 w 1567174"/>
                <a:gd name="connsiteY97" fmla="*/ 216201 h 316589"/>
                <a:gd name="connsiteX98" fmla="*/ 809092 w 1567174"/>
                <a:gd name="connsiteY98" fmla="*/ 307693 h 316589"/>
                <a:gd name="connsiteX99" fmla="*/ 761384 w 1567174"/>
                <a:gd name="connsiteY99" fmla="*/ 307693 h 316589"/>
                <a:gd name="connsiteX100" fmla="*/ 761384 w 1567174"/>
                <a:gd name="connsiteY100" fmla="*/ 88695 h 3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567174" h="316589">
                  <a:moveTo>
                    <a:pt x="683995" y="307926"/>
                  </a:moveTo>
                  <a:lnTo>
                    <a:pt x="723855" y="307926"/>
                  </a:lnTo>
                  <a:lnTo>
                    <a:pt x="723855" y="234460"/>
                  </a:lnTo>
                  <a:lnTo>
                    <a:pt x="723816" y="234188"/>
                  </a:lnTo>
                  <a:lnTo>
                    <a:pt x="723816" y="88889"/>
                  </a:lnTo>
                  <a:lnTo>
                    <a:pt x="676108" y="88889"/>
                  </a:lnTo>
                  <a:lnTo>
                    <a:pt x="676108" y="207265"/>
                  </a:lnTo>
                  <a:cubicBezTo>
                    <a:pt x="676108" y="256721"/>
                    <a:pt x="650079" y="284888"/>
                    <a:pt x="609325" y="284888"/>
                  </a:cubicBezTo>
                  <a:cubicBezTo>
                    <a:pt x="568999" y="284888"/>
                    <a:pt x="545999" y="260179"/>
                    <a:pt x="545999" y="204235"/>
                  </a:cubicBezTo>
                  <a:lnTo>
                    <a:pt x="545999" y="88889"/>
                  </a:lnTo>
                  <a:lnTo>
                    <a:pt x="498291" y="88889"/>
                  </a:lnTo>
                  <a:lnTo>
                    <a:pt x="498291" y="211189"/>
                  </a:lnTo>
                  <a:cubicBezTo>
                    <a:pt x="498291" y="279293"/>
                    <a:pt x="529527" y="311811"/>
                    <a:pt x="586753" y="311811"/>
                  </a:cubicBezTo>
                  <a:cubicBezTo>
                    <a:pt x="632013" y="311811"/>
                    <a:pt x="670281" y="295610"/>
                    <a:pt x="678090" y="246581"/>
                  </a:cubicBezTo>
                  <a:lnTo>
                    <a:pt x="680110" y="246581"/>
                  </a:lnTo>
                  <a:lnTo>
                    <a:pt x="683995" y="307926"/>
                  </a:lnTo>
                  <a:close/>
                  <a:moveTo>
                    <a:pt x="680149" y="246581"/>
                  </a:moveTo>
                  <a:lnTo>
                    <a:pt x="680343" y="249379"/>
                  </a:lnTo>
                  <a:lnTo>
                    <a:pt x="680265" y="246581"/>
                  </a:lnTo>
                  <a:lnTo>
                    <a:pt x="680149" y="246581"/>
                  </a:lnTo>
                  <a:close/>
                  <a:moveTo>
                    <a:pt x="458625" y="308858"/>
                  </a:moveTo>
                  <a:lnTo>
                    <a:pt x="410918" y="308858"/>
                  </a:lnTo>
                  <a:lnTo>
                    <a:pt x="410918" y="932"/>
                  </a:lnTo>
                  <a:lnTo>
                    <a:pt x="458625" y="932"/>
                  </a:lnTo>
                  <a:lnTo>
                    <a:pt x="458625" y="308858"/>
                  </a:lnTo>
                  <a:close/>
                  <a:moveTo>
                    <a:pt x="148407" y="213520"/>
                  </a:moveTo>
                  <a:cubicBezTo>
                    <a:pt x="148369" y="213520"/>
                    <a:pt x="148291" y="213520"/>
                    <a:pt x="148252" y="213520"/>
                  </a:cubicBezTo>
                  <a:cubicBezTo>
                    <a:pt x="119464" y="213559"/>
                    <a:pt x="94173" y="224126"/>
                    <a:pt x="73155" y="236752"/>
                  </a:cubicBezTo>
                  <a:lnTo>
                    <a:pt x="152098" y="49029"/>
                  </a:lnTo>
                  <a:lnTo>
                    <a:pt x="233139" y="241686"/>
                  </a:lnTo>
                  <a:cubicBezTo>
                    <a:pt x="209752" y="225797"/>
                    <a:pt x="180731" y="213559"/>
                    <a:pt x="148407" y="213520"/>
                  </a:cubicBezTo>
                  <a:moveTo>
                    <a:pt x="54934" y="307965"/>
                  </a:moveTo>
                  <a:cubicBezTo>
                    <a:pt x="72922" y="263442"/>
                    <a:pt x="106799" y="232013"/>
                    <a:pt x="149223" y="231974"/>
                  </a:cubicBezTo>
                  <a:cubicBezTo>
                    <a:pt x="191648" y="232013"/>
                    <a:pt x="228866" y="263404"/>
                    <a:pt x="246854" y="307965"/>
                  </a:cubicBezTo>
                  <a:lnTo>
                    <a:pt x="304196" y="307848"/>
                  </a:lnTo>
                  <a:lnTo>
                    <a:pt x="174864" y="311"/>
                  </a:lnTo>
                  <a:lnTo>
                    <a:pt x="129526" y="311"/>
                  </a:lnTo>
                  <a:lnTo>
                    <a:pt x="129332" y="311"/>
                  </a:lnTo>
                  <a:lnTo>
                    <a:pt x="0" y="307848"/>
                  </a:lnTo>
                  <a:lnTo>
                    <a:pt x="54934" y="307965"/>
                  </a:lnTo>
                  <a:close/>
                  <a:moveTo>
                    <a:pt x="1337298" y="88889"/>
                  </a:moveTo>
                  <a:lnTo>
                    <a:pt x="1385006" y="88889"/>
                  </a:lnTo>
                  <a:lnTo>
                    <a:pt x="1380771" y="156915"/>
                  </a:lnTo>
                  <a:lnTo>
                    <a:pt x="1382986" y="156915"/>
                  </a:lnTo>
                  <a:cubicBezTo>
                    <a:pt x="1389474" y="105323"/>
                    <a:pt x="1420165" y="84538"/>
                    <a:pt x="1473507" y="84538"/>
                  </a:cubicBezTo>
                  <a:cubicBezTo>
                    <a:pt x="1530733" y="84538"/>
                    <a:pt x="1567174" y="123582"/>
                    <a:pt x="1567174" y="192541"/>
                  </a:cubicBezTo>
                  <a:lnTo>
                    <a:pt x="1567174" y="307887"/>
                  </a:lnTo>
                  <a:lnTo>
                    <a:pt x="1519466" y="307887"/>
                  </a:lnTo>
                  <a:lnTo>
                    <a:pt x="1519466" y="199068"/>
                  </a:lnTo>
                  <a:cubicBezTo>
                    <a:pt x="1519466" y="142269"/>
                    <a:pt x="1496933" y="116278"/>
                    <a:pt x="1453965" y="116278"/>
                  </a:cubicBezTo>
                  <a:cubicBezTo>
                    <a:pt x="1409287" y="116278"/>
                    <a:pt x="1385006" y="154662"/>
                    <a:pt x="1385006" y="206255"/>
                  </a:cubicBezTo>
                  <a:lnTo>
                    <a:pt x="1385006" y="307926"/>
                  </a:lnTo>
                  <a:lnTo>
                    <a:pt x="1337298" y="307926"/>
                  </a:lnTo>
                  <a:lnTo>
                    <a:pt x="1337298" y="88889"/>
                  </a:lnTo>
                  <a:close/>
                  <a:moveTo>
                    <a:pt x="991493" y="35237"/>
                  </a:moveTo>
                  <a:cubicBezTo>
                    <a:pt x="991493" y="18803"/>
                    <a:pt x="979217" y="7148"/>
                    <a:pt x="962434" y="7148"/>
                  </a:cubicBezTo>
                  <a:cubicBezTo>
                    <a:pt x="945534" y="7148"/>
                    <a:pt x="933374" y="18803"/>
                    <a:pt x="933374" y="35237"/>
                  </a:cubicBezTo>
                  <a:cubicBezTo>
                    <a:pt x="933374" y="51787"/>
                    <a:pt x="945534" y="63326"/>
                    <a:pt x="962434" y="63326"/>
                  </a:cubicBezTo>
                  <a:cubicBezTo>
                    <a:pt x="979178" y="63326"/>
                    <a:pt x="991493" y="51787"/>
                    <a:pt x="991493" y="35237"/>
                  </a:cubicBezTo>
                  <a:moveTo>
                    <a:pt x="1264687" y="198213"/>
                  </a:moveTo>
                  <a:cubicBezTo>
                    <a:pt x="1264687" y="140326"/>
                    <a:pt x="1223467" y="101282"/>
                    <a:pt x="1164415" y="101282"/>
                  </a:cubicBezTo>
                  <a:cubicBezTo>
                    <a:pt x="1104858" y="101282"/>
                    <a:pt x="1064143" y="140326"/>
                    <a:pt x="1064143" y="198213"/>
                  </a:cubicBezTo>
                  <a:cubicBezTo>
                    <a:pt x="1064143" y="256566"/>
                    <a:pt x="1104858" y="295144"/>
                    <a:pt x="1164415" y="295144"/>
                  </a:cubicBezTo>
                  <a:cubicBezTo>
                    <a:pt x="1223467" y="295105"/>
                    <a:pt x="1264687" y="256527"/>
                    <a:pt x="1264687" y="198213"/>
                  </a:cubicBezTo>
                  <a:moveTo>
                    <a:pt x="1016707" y="198640"/>
                  </a:moveTo>
                  <a:cubicBezTo>
                    <a:pt x="1016707" y="128827"/>
                    <a:pt x="1077197" y="80264"/>
                    <a:pt x="1164415" y="80264"/>
                  </a:cubicBezTo>
                  <a:cubicBezTo>
                    <a:pt x="1251167" y="80264"/>
                    <a:pt x="1311618" y="128827"/>
                    <a:pt x="1311618" y="198640"/>
                  </a:cubicBezTo>
                  <a:cubicBezTo>
                    <a:pt x="1311618" y="268027"/>
                    <a:pt x="1251129" y="316589"/>
                    <a:pt x="1164376" y="316589"/>
                  </a:cubicBezTo>
                  <a:cubicBezTo>
                    <a:pt x="1077197" y="316589"/>
                    <a:pt x="1016707" y="268027"/>
                    <a:pt x="1016707" y="198640"/>
                  </a:cubicBezTo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373777" y="0"/>
                  </a:moveTo>
                  <a:lnTo>
                    <a:pt x="373777" y="307926"/>
                  </a:lnTo>
                  <a:lnTo>
                    <a:pt x="326069" y="307926"/>
                  </a:lnTo>
                  <a:lnTo>
                    <a:pt x="326069" y="0"/>
                  </a:lnTo>
                  <a:lnTo>
                    <a:pt x="373777" y="0"/>
                  </a:lnTo>
                  <a:close/>
                  <a:moveTo>
                    <a:pt x="761384" y="88695"/>
                  </a:moveTo>
                  <a:lnTo>
                    <a:pt x="809092" y="88695"/>
                  </a:lnTo>
                  <a:lnTo>
                    <a:pt x="804314" y="164608"/>
                  </a:lnTo>
                  <a:lnTo>
                    <a:pt x="806489" y="164608"/>
                  </a:lnTo>
                  <a:cubicBezTo>
                    <a:pt x="814725" y="114297"/>
                    <a:pt x="839900" y="86092"/>
                    <a:pt x="885433" y="86092"/>
                  </a:cubicBezTo>
                  <a:cubicBezTo>
                    <a:pt x="894096" y="86092"/>
                    <a:pt x="901905" y="86519"/>
                    <a:pt x="910141" y="88267"/>
                  </a:cubicBezTo>
                  <a:lnTo>
                    <a:pt x="907538" y="130769"/>
                  </a:lnTo>
                  <a:cubicBezTo>
                    <a:pt x="896699" y="127312"/>
                    <a:pt x="886715" y="126418"/>
                    <a:pt x="878051" y="126418"/>
                  </a:cubicBezTo>
                  <a:cubicBezTo>
                    <a:pt x="832091" y="126418"/>
                    <a:pt x="809092" y="157226"/>
                    <a:pt x="809092" y="216201"/>
                  </a:cubicBezTo>
                  <a:lnTo>
                    <a:pt x="809092" y="307693"/>
                  </a:lnTo>
                  <a:lnTo>
                    <a:pt x="761384" y="307693"/>
                  </a:lnTo>
                  <a:lnTo>
                    <a:pt x="761384" y="88695"/>
                  </a:lnTo>
                  <a:close/>
                </a:path>
              </a:pathLst>
            </a:custGeom>
            <a:grpFill/>
            <a:ln w="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5823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e Blue Tint Content &amp;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5C45377-1BD6-4E7E-A4B1-225FDAFD8F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9668" y="-1"/>
            <a:ext cx="3872332" cy="6858001"/>
          </a:xfrm>
          <a:solidFill>
            <a:srgbClr val="CCD2EC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6651533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5B913F-1C41-4BA8-A3D3-07ACF6A147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9FB0C6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50EFF4D-2E36-483B-9855-56369BE5C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6651533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26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e Blue Tint Content &amp; Righ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221A57-64FF-4EB9-9EFB-2C0EB2899492}"/>
              </a:ext>
            </a:extLst>
          </p:cNvPr>
          <p:cNvSpPr/>
          <p:nvPr userDrawn="1"/>
        </p:nvSpPr>
        <p:spPr>
          <a:xfrm>
            <a:off x="8319668" y="0"/>
            <a:ext cx="3872332" cy="6858001"/>
          </a:xfrm>
          <a:custGeom>
            <a:avLst/>
            <a:gdLst>
              <a:gd name="connsiteX0" fmla="*/ 0 w 3872332"/>
              <a:gd name="connsiteY0" fmla="*/ 0 h 6858001"/>
              <a:gd name="connsiteX1" fmla="*/ 3872332 w 3872332"/>
              <a:gd name="connsiteY1" fmla="*/ 0 h 6858001"/>
              <a:gd name="connsiteX2" fmla="*/ 3872332 w 3872332"/>
              <a:gd name="connsiteY2" fmla="*/ 6858001 h 6858001"/>
              <a:gd name="connsiteX3" fmla="*/ 0 w 3872332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2332" h="6858001">
                <a:moveTo>
                  <a:pt x="0" y="0"/>
                </a:moveTo>
                <a:lnTo>
                  <a:pt x="3872332" y="0"/>
                </a:lnTo>
                <a:lnTo>
                  <a:pt x="3872332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CCD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6651533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622FC58-2360-47EF-9A22-16D9BCB5ED9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9FB0C6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1F0CCE4-8D1D-41D3-99B6-5C07637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6651533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89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e Blue Tint Left Box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E684B66-2BD2-44EC-8856-FBC101C3E766}"/>
              </a:ext>
            </a:extLst>
          </p:cNvPr>
          <p:cNvSpPr/>
          <p:nvPr userDrawn="1"/>
        </p:nvSpPr>
        <p:spPr>
          <a:xfrm>
            <a:off x="0" y="-1"/>
            <a:ext cx="6224147" cy="6858001"/>
          </a:xfrm>
          <a:prstGeom prst="rect">
            <a:avLst/>
          </a:prstGeom>
          <a:solidFill>
            <a:srgbClr val="CCD2E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4907657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D9C331-C672-4F8E-B6B9-A02E118C759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89018" y="1147604"/>
            <a:ext cx="4907657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767C378-A4A7-4659-BB94-72F5A3298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9EAA2-FEFA-4AEE-82A5-E7A61031AB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>
              <a:latin typeface="GT America Medium" panose="00000600000000000000" pitchFamily="50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A6B71C-4B3E-4DB0-82D0-9D9802E5C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4907657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5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e Blue Tint Right Box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A01758DE-1877-4456-84F0-8163F41F3B36}"/>
              </a:ext>
            </a:extLst>
          </p:cNvPr>
          <p:cNvSpPr/>
          <p:nvPr userDrawn="1"/>
        </p:nvSpPr>
        <p:spPr>
          <a:xfrm>
            <a:off x="6235773" y="-1"/>
            <a:ext cx="5956227" cy="6858001"/>
          </a:xfrm>
          <a:prstGeom prst="rect">
            <a:avLst/>
          </a:prstGeom>
          <a:solidFill>
            <a:srgbClr val="CCD2E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4907657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D9C331-C672-4F8E-B6B9-A02E118C759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89018" y="1147604"/>
            <a:ext cx="4907657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8AC6C-3CE4-4378-B1DA-C0955F5CCB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9FB0C6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E15CA8-D3ED-469E-8216-48559A5A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4907657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88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e Blue Tint Content w/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CEBC548-2E63-4096-8897-360080208E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35774" y="-1"/>
            <a:ext cx="5956226" cy="6858001"/>
          </a:xfrm>
          <a:solidFill>
            <a:srgbClr val="CCD2EC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4907657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2CE7E-B923-4675-A6D8-737C0445172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9FB0C6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DDF8B44-F56E-4323-AB0F-5B0BE935B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4907657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0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e Blue Tint Content w/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ADD39BE0-C865-430B-A874-517E91174FA6}"/>
              </a:ext>
            </a:extLst>
          </p:cNvPr>
          <p:cNvSpPr/>
          <p:nvPr userDrawn="1"/>
        </p:nvSpPr>
        <p:spPr>
          <a:xfrm>
            <a:off x="4438370" y="0"/>
            <a:ext cx="7753630" cy="6858000"/>
          </a:xfrm>
          <a:prstGeom prst="rect">
            <a:avLst/>
          </a:prstGeom>
          <a:solidFill>
            <a:srgbClr val="CCD2E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1" y="1147604"/>
            <a:ext cx="6651533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1820A1-14B2-4B62-8B3C-875809C42A4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82800" y="1147604"/>
            <a:ext cx="3154271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3EFAD5-30E5-4BF3-84AB-035AB5C99E2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9FB0C6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F0D5EE-D9CB-45C8-A7AE-00CF877C3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3154271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00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e Blue Tint Large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2188E7-73BE-4275-A80D-769341ED55C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38370" y="0"/>
            <a:ext cx="7753630" cy="6858000"/>
          </a:xfrm>
          <a:solidFill>
            <a:srgbClr val="CCD2EC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1820A1-14B2-4B62-8B3C-875809C42A4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82800" y="1147604"/>
            <a:ext cx="3154271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7163D-7DC3-4CFD-BD9C-C15AA135EFA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9FB0C6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74DF14-237A-4097-B263-EB0507AA5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3154271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1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36F6F-7D65-4363-8D5F-26F4CC4B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rgbClr val="003740"/>
                </a:solidFill>
                <a:effectLst/>
                <a:uFillTx/>
                <a:latin typeface="+mj-lt"/>
                <a:ea typeface="+mn-ea"/>
                <a:cs typeface="+mn-cs"/>
                <a:sym typeface="GT America Extended Medium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46DB9-A437-459B-85C7-A49F1B590F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>
              <a:latin typeface="GT America Medium" panose="00000600000000000000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79BBC-5587-4350-9401-0DB210FA7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D7FB8-00ED-48D0-A2FC-771E70D151A6}"/>
              </a:ext>
            </a:extLst>
          </p:cNvPr>
          <p:cNvSpPr/>
          <p:nvPr userDrawn="1"/>
        </p:nvSpPr>
        <p:spPr>
          <a:xfrm>
            <a:off x="1" y="1944341"/>
            <a:ext cx="12192000" cy="502346"/>
          </a:xfrm>
          <a:prstGeom prst="rect">
            <a:avLst/>
          </a:prstGeom>
          <a:solidFill>
            <a:srgbClr val="CCD2E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/>
            <a:endParaRPr lang="en-GB" sz="900">
              <a:solidFill>
                <a:srgbClr val="90A19F"/>
              </a:solidFill>
              <a:latin typeface="GT America Light"/>
              <a:ea typeface="GT America Light"/>
              <a:cs typeface="GT America Light"/>
              <a:sym typeface="GT America Light"/>
            </a:endParaRPr>
          </a:p>
        </p:txBody>
      </p:sp>
      <p:pic>
        <p:nvPicPr>
          <p:cNvPr id="12" name="Graphic 26">
            <a:extLst>
              <a:ext uri="{FF2B5EF4-FFF2-40B4-BE49-F238E27FC236}">
                <a16:creationId xmlns:a16="http://schemas.microsoft.com/office/drawing/2014/main" id="{6F7A1B11-3E47-493F-9816-0CCA2E0348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733289" y="2589876"/>
            <a:ext cx="277863" cy="238169"/>
          </a:xfrm>
          <a:prstGeom prst="rect">
            <a:avLst/>
          </a:prstGeom>
        </p:spPr>
      </p:pic>
      <p:pic>
        <p:nvPicPr>
          <p:cNvPr id="13" name="Graphic 26">
            <a:extLst>
              <a:ext uri="{FF2B5EF4-FFF2-40B4-BE49-F238E27FC236}">
                <a16:creationId xmlns:a16="http://schemas.microsoft.com/office/drawing/2014/main" id="{4F6F4008-7726-4CCB-9E40-B36C2D9B8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34448" y="2563875"/>
            <a:ext cx="277863" cy="238169"/>
          </a:xfrm>
          <a:prstGeom prst="rect">
            <a:avLst/>
          </a:prstGeom>
        </p:spPr>
      </p:pic>
      <p:pic>
        <p:nvPicPr>
          <p:cNvPr id="14" name="Graphic 26">
            <a:extLst>
              <a:ext uri="{FF2B5EF4-FFF2-40B4-BE49-F238E27FC236}">
                <a16:creationId xmlns:a16="http://schemas.microsoft.com/office/drawing/2014/main" id="{10CFB883-98CE-4CFA-A658-B1F57F50B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854691" y="2589876"/>
            <a:ext cx="277863" cy="238169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EBE0B1-686B-4406-ABF0-A802D1405C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2159" y="2039234"/>
            <a:ext cx="2061095" cy="338554"/>
          </a:xfrm>
        </p:spPr>
        <p:txBody>
          <a:bodyPr/>
          <a:lstStyle/>
          <a:p>
            <a:pPr algn="ctr">
              <a:lnSpc>
                <a:spcPct val="80000"/>
              </a:lnSpc>
            </a:pPr>
            <a:r>
              <a:rPr kumimoji="0" lang="en-US" sz="2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GT America Light" panose="00000400000000000000" pitchFamily="50" charset="0"/>
                <a:ea typeface="+mn-ea"/>
                <a:cs typeface="+mn-cs"/>
                <a:sym typeface="GT America Extended Medium"/>
              </a:rPr>
              <a:t>Insert text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DDE12000-7281-45B3-A66F-EE5E06BF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2831" y="2056721"/>
            <a:ext cx="2061095" cy="338554"/>
          </a:xfrm>
        </p:spPr>
        <p:txBody>
          <a:bodyPr/>
          <a:lstStyle/>
          <a:p>
            <a:pPr algn="ctr">
              <a:lnSpc>
                <a:spcPct val="80000"/>
              </a:lnSpc>
            </a:pPr>
            <a:r>
              <a:rPr kumimoji="0" lang="en-US" sz="2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GT America Light" panose="00000400000000000000" pitchFamily="50" charset="0"/>
                <a:ea typeface="+mn-ea"/>
                <a:cs typeface="+mn-cs"/>
                <a:sym typeface="GT America Extended Medium"/>
              </a:rPr>
              <a:t>Insert text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BDE49BA5-C51F-4EEC-BD45-2AD034F3C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22588" y="2040629"/>
            <a:ext cx="2061095" cy="338554"/>
          </a:xfrm>
        </p:spPr>
        <p:txBody>
          <a:bodyPr/>
          <a:lstStyle/>
          <a:p>
            <a:pPr algn="ctr">
              <a:lnSpc>
                <a:spcPct val="80000"/>
              </a:lnSpc>
            </a:pPr>
            <a:r>
              <a:rPr kumimoji="0" lang="en-US" sz="2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GT America Light" panose="00000400000000000000" pitchFamily="50" charset="0"/>
                <a:ea typeface="+mn-ea"/>
                <a:cs typeface="+mn-cs"/>
                <a:sym typeface="GT America Extended Medium"/>
              </a:rPr>
              <a:t>Insert text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D093006-0C87-4580-8D83-426FE07E5B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0483" y="3100387"/>
            <a:ext cx="2155825" cy="65722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4BD2DE81-FBC8-40A5-9CEF-9D3DB9FC69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8101" y="3073887"/>
            <a:ext cx="2155825" cy="65722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D99EFB7-E294-4F3E-83B6-8ED97F4487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75223" y="3097357"/>
            <a:ext cx="2155825" cy="65722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21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Soft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F7598-3228-40EE-8ACE-86B21428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39" y="2421595"/>
            <a:ext cx="9161664" cy="2957284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GT America Extended Thin" panose="00000305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7753498-3272-4271-952C-2A55AE715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4250" y="1688624"/>
            <a:ext cx="9161653" cy="3730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07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 Greet Left Panel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DA3B7F91-13BF-4F18-9125-7B033A6AC1C5}"/>
              </a:ext>
            </a:extLst>
          </p:cNvPr>
          <p:cNvSpPr/>
          <p:nvPr userDrawn="1"/>
        </p:nvSpPr>
        <p:spPr>
          <a:xfrm>
            <a:off x="0" y="0"/>
            <a:ext cx="4438370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1" y="1147604"/>
            <a:ext cx="6651533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1820A1-14B2-4B62-8B3C-875809C42A4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82800" y="1147604"/>
            <a:ext cx="3154271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E928013-A8E4-4E48-8BEB-3BE7F36709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1A3F7C-78E5-407F-91CD-1352E7E2F2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>
              <a:latin typeface="GT America Medium" panose="00000600000000000000" pitchFamily="50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6F43F0CD-3324-4CF9-BCD4-050B79189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3154271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43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Image 0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9246A7A-DB0A-483B-941E-F604B62576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95697" y="257178"/>
            <a:ext cx="4667653" cy="5635007"/>
          </a:xfrm>
          <a:prstGeom prst="rect">
            <a:avLst/>
          </a:prstGeom>
        </p:spPr>
      </p:pic>
      <p:sp>
        <p:nvSpPr>
          <p:cNvPr id="12" name="*In rare cases, the Elipse Balloon may require endoscopic or surgical intervention for removal. **Results may vary from one patient to another. A small percentage of patients don’t respond to the treatment. This material is not intended for a U.S. audien">
            <a:extLst>
              <a:ext uri="{FF2B5EF4-FFF2-40B4-BE49-F238E27FC236}">
                <a16:creationId xmlns:a16="http://schemas.microsoft.com/office/drawing/2014/main" id="{56FB30B2-9DB3-437C-B1D8-2D6D6A891103}"/>
              </a:ext>
            </a:extLst>
          </p:cNvPr>
          <p:cNvSpPr txBox="1"/>
          <p:nvPr userDrawn="1"/>
        </p:nvSpPr>
        <p:spPr>
          <a:xfrm>
            <a:off x="2874454" y="5921882"/>
            <a:ext cx="8613940" cy="233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>
              <a:defRPr sz="900">
                <a:solidFill>
                  <a:srgbClr val="FFF8F0">
                    <a:alpha val="50211"/>
                  </a:srgbClr>
                </a:solidFill>
                <a:latin typeface="GT America Light"/>
                <a:ea typeface="GT America Light"/>
                <a:cs typeface="GT America Light"/>
                <a:sym typeface="GT America Light"/>
              </a:defRPr>
            </a:pPr>
            <a:endParaRPr dirty="0">
              <a:solidFill>
                <a:schemeClr val="tx1">
                  <a:alpha val="50211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ABFF07-E55C-42DB-ABF3-8C0719ED54D5}"/>
              </a:ext>
            </a:extLst>
          </p:cNvPr>
          <p:cNvGrpSpPr/>
          <p:nvPr userDrawn="1"/>
        </p:nvGrpSpPr>
        <p:grpSpPr>
          <a:xfrm>
            <a:off x="984250" y="5935164"/>
            <a:ext cx="1567174" cy="503735"/>
            <a:chOff x="984250" y="5935164"/>
            <a:chExt cx="1567174" cy="503735"/>
          </a:xfrm>
          <a:solidFill>
            <a:schemeClr val="tx1"/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D9F539-B960-4F8D-A177-5E035221072B}"/>
                </a:ext>
              </a:extLst>
            </p:cNvPr>
            <p:cNvGrpSpPr/>
            <p:nvPr userDrawn="1"/>
          </p:nvGrpSpPr>
          <p:grpSpPr>
            <a:xfrm>
              <a:off x="1325736" y="6346496"/>
              <a:ext cx="884752" cy="92403"/>
              <a:chOff x="1452393" y="6358591"/>
              <a:chExt cx="630886" cy="65889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9E22D02-CFBD-461E-BE62-46733F38F355}"/>
                  </a:ext>
                </a:extLst>
              </p:cNvPr>
              <p:cNvSpPr/>
              <p:nvPr/>
            </p:nvSpPr>
            <p:spPr>
              <a:xfrm>
                <a:off x="1452393" y="6360300"/>
                <a:ext cx="54351" cy="62354"/>
              </a:xfrm>
              <a:custGeom>
                <a:avLst/>
                <a:gdLst>
                  <a:gd name="connsiteX0" fmla="*/ 41647 w 54351"/>
                  <a:gd name="connsiteY0" fmla="*/ 19697 h 62354"/>
                  <a:gd name="connsiteX1" fmla="*/ 28982 w 54351"/>
                  <a:gd name="connsiteY1" fmla="*/ 9091 h 62354"/>
                  <a:gd name="connsiteX2" fmla="*/ 12199 w 54351"/>
                  <a:gd name="connsiteY2" fmla="*/ 9091 h 62354"/>
                  <a:gd name="connsiteX3" fmla="*/ 12199 w 54351"/>
                  <a:gd name="connsiteY3" fmla="*/ 30420 h 62354"/>
                  <a:gd name="connsiteX4" fmla="*/ 28982 w 54351"/>
                  <a:gd name="connsiteY4" fmla="*/ 30420 h 62354"/>
                  <a:gd name="connsiteX5" fmla="*/ 41647 w 54351"/>
                  <a:gd name="connsiteY5" fmla="*/ 19697 h 62354"/>
                  <a:gd name="connsiteX6" fmla="*/ 54351 w 54351"/>
                  <a:gd name="connsiteY6" fmla="*/ 19425 h 62354"/>
                  <a:gd name="connsiteX7" fmla="*/ 30886 w 54351"/>
                  <a:gd name="connsiteY7" fmla="*/ 39355 h 62354"/>
                  <a:gd name="connsiteX8" fmla="*/ 12199 w 54351"/>
                  <a:gd name="connsiteY8" fmla="*/ 39355 h 62354"/>
                  <a:gd name="connsiteX9" fmla="*/ 12199 w 54351"/>
                  <a:gd name="connsiteY9" fmla="*/ 62354 h 62354"/>
                  <a:gd name="connsiteX10" fmla="*/ 0 w 54351"/>
                  <a:gd name="connsiteY10" fmla="*/ 62354 h 62354"/>
                  <a:gd name="connsiteX11" fmla="*/ 0 w 54351"/>
                  <a:gd name="connsiteY11" fmla="*/ 0 h 62354"/>
                  <a:gd name="connsiteX12" fmla="*/ 31430 w 54351"/>
                  <a:gd name="connsiteY12" fmla="*/ 0 h 62354"/>
                  <a:gd name="connsiteX13" fmla="*/ 54351 w 54351"/>
                  <a:gd name="connsiteY13" fmla="*/ 19425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351" h="62354">
                    <a:moveTo>
                      <a:pt x="41647" y="19697"/>
                    </a:moveTo>
                    <a:cubicBezTo>
                      <a:pt x="41647" y="13131"/>
                      <a:pt x="36908" y="9091"/>
                      <a:pt x="28982" y="9091"/>
                    </a:cubicBezTo>
                    <a:lnTo>
                      <a:pt x="12199" y="9091"/>
                    </a:lnTo>
                    <a:lnTo>
                      <a:pt x="12199" y="30420"/>
                    </a:lnTo>
                    <a:lnTo>
                      <a:pt x="28982" y="30420"/>
                    </a:lnTo>
                    <a:cubicBezTo>
                      <a:pt x="36791" y="30420"/>
                      <a:pt x="41647" y="26301"/>
                      <a:pt x="41647" y="19697"/>
                    </a:cubicBezTo>
                    <a:moveTo>
                      <a:pt x="54351" y="19425"/>
                    </a:moveTo>
                    <a:cubicBezTo>
                      <a:pt x="54351" y="31624"/>
                      <a:pt x="45222" y="39355"/>
                      <a:pt x="30886" y="39355"/>
                    </a:cubicBezTo>
                    <a:lnTo>
                      <a:pt x="12199" y="39355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430" y="0"/>
                    </a:lnTo>
                    <a:cubicBezTo>
                      <a:pt x="45493" y="39"/>
                      <a:pt x="54351" y="7576"/>
                      <a:pt x="54351" y="19425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626DC49-85D8-494F-84F2-78F332122F36}"/>
                  </a:ext>
                </a:extLst>
              </p:cNvPr>
              <p:cNvSpPr/>
              <p:nvPr/>
            </p:nvSpPr>
            <p:spPr>
              <a:xfrm>
                <a:off x="1539651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565 w 56565"/>
                  <a:gd name="connsiteY1" fmla="*/ 29176 h 62354"/>
                  <a:gd name="connsiteX2" fmla="*/ 41686 w 56565"/>
                  <a:gd name="connsiteY2" fmla="*/ 18998 h 62354"/>
                  <a:gd name="connsiteX3" fmla="*/ 29565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894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894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565" y="29176"/>
                    </a:lnTo>
                    <a:cubicBezTo>
                      <a:pt x="38617" y="29176"/>
                      <a:pt x="41686" y="24514"/>
                      <a:pt x="41686" y="18998"/>
                    </a:cubicBezTo>
                    <a:cubicBezTo>
                      <a:pt x="41686" y="13559"/>
                      <a:pt x="38695" y="9091"/>
                      <a:pt x="29565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894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894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E14B973-20E0-46B4-975B-782A46773F3A}"/>
                  </a:ext>
                </a:extLst>
              </p:cNvPr>
              <p:cNvSpPr/>
              <p:nvPr/>
            </p:nvSpPr>
            <p:spPr>
              <a:xfrm>
                <a:off x="1623761" y="6358591"/>
                <a:ext cx="68842" cy="65850"/>
              </a:xfrm>
              <a:custGeom>
                <a:avLst/>
                <a:gdLst>
                  <a:gd name="connsiteX0" fmla="*/ 56100 w 68842"/>
                  <a:gd name="connsiteY0" fmla="*/ 32906 h 65850"/>
                  <a:gd name="connsiteX1" fmla="*/ 34421 w 68842"/>
                  <a:gd name="connsiteY1" fmla="*/ 9557 h 65850"/>
                  <a:gd name="connsiteX2" fmla="*/ 12743 w 68842"/>
                  <a:gd name="connsiteY2" fmla="*/ 32906 h 65850"/>
                  <a:gd name="connsiteX3" fmla="*/ 34421 w 68842"/>
                  <a:gd name="connsiteY3" fmla="*/ 56255 h 65850"/>
                  <a:gd name="connsiteX4" fmla="*/ 56100 w 68842"/>
                  <a:gd name="connsiteY4" fmla="*/ 32906 h 65850"/>
                  <a:gd name="connsiteX5" fmla="*/ 0 w 68842"/>
                  <a:gd name="connsiteY5" fmla="*/ 32906 h 65850"/>
                  <a:gd name="connsiteX6" fmla="*/ 34421 w 68842"/>
                  <a:gd name="connsiteY6" fmla="*/ 0 h 65850"/>
                  <a:gd name="connsiteX7" fmla="*/ 68842 w 68842"/>
                  <a:gd name="connsiteY7" fmla="*/ 32906 h 65850"/>
                  <a:gd name="connsiteX8" fmla="*/ 34421 w 68842"/>
                  <a:gd name="connsiteY8" fmla="*/ 65851 h 65850"/>
                  <a:gd name="connsiteX9" fmla="*/ 0 w 68842"/>
                  <a:gd name="connsiteY9" fmla="*/ 32906 h 6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842" h="65850">
                    <a:moveTo>
                      <a:pt x="56100" y="32906"/>
                    </a:moveTo>
                    <a:cubicBezTo>
                      <a:pt x="56100" y="18609"/>
                      <a:pt x="47747" y="9557"/>
                      <a:pt x="34421" y="9557"/>
                    </a:cubicBezTo>
                    <a:cubicBezTo>
                      <a:pt x="21096" y="9557"/>
                      <a:pt x="12743" y="18609"/>
                      <a:pt x="12743" y="32906"/>
                    </a:cubicBezTo>
                    <a:cubicBezTo>
                      <a:pt x="12743" y="47047"/>
                      <a:pt x="21096" y="56255"/>
                      <a:pt x="34421" y="56255"/>
                    </a:cubicBezTo>
                    <a:cubicBezTo>
                      <a:pt x="47747" y="56255"/>
                      <a:pt x="56100" y="47203"/>
                      <a:pt x="56100" y="32906"/>
                    </a:cubicBezTo>
                    <a:moveTo>
                      <a:pt x="0" y="32906"/>
                    </a:moveTo>
                    <a:cubicBezTo>
                      <a:pt x="0" y="12704"/>
                      <a:pt x="13598" y="0"/>
                      <a:pt x="34421" y="0"/>
                    </a:cubicBezTo>
                    <a:cubicBezTo>
                      <a:pt x="55245" y="0"/>
                      <a:pt x="68842" y="12743"/>
                      <a:pt x="68842" y="32906"/>
                    </a:cubicBezTo>
                    <a:cubicBezTo>
                      <a:pt x="68842" y="52992"/>
                      <a:pt x="55245" y="65851"/>
                      <a:pt x="34421" y="65851"/>
                    </a:cubicBezTo>
                    <a:cubicBezTo>
                      <a:pt x="13598" y="65851"/>
                      <a:pt x="0" y="52914"/>
                      <a:pt x="0" y="32906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943FF9-440A-4CF3-BCA4-6EAEB8ADA42D}"/>
                  </a:ext>
                </a:extLst>
              </p:cNvPr>
              <p:cNvSpPr/>
              <p:nvPr/>
            </p:nvSpPr>
            <p:spPr>
              <a:xfrm>
                <a:off x="1722829" y="6358591"/>
                <a:ext cx="65151" cy="65889"/>
              </a:xfrm>
              <a:custGeom>
                <a:avLst/>
                <a:gdLst>
                  <a:gd name="connsiteX0" fmla="*/ 0 w 65151"/>
                  <a:gd name="connsiteY0" fmla="*/ 33100 h 65889"/>
                  <a:gd name="connsiteX1" fmla="*/ 34421 w 65151"/>
                  <a:gd name="connsiteY1" fmla="*/ 0 h 65889"/>
                  <a:gd name="connsiteX2" fmla="*/ 64724 w 65151"/>
                  <a:gd name="connsiteY2" fmla="*/ 19580 h 65889"/>
                  <a:gd name="connsiteX3" fmla="*/ 52176 w 65151"/>
                  <a:gd name="connsiteY3" fmla="*/ 21678 h 65889"/>
                  <a:gd name="connsiteX4" fmla="*/ 34072 w 65151"/>
                  <a:gd name="connsiteY4" fmla="*/ 9363 h 65889"/>
                  <a:gd name="connsiteX5" fmla="*/ 12549 w 65151"/>
                  <a:gd name="connsiteY5" fmla="*/ 33061 h 65889"/>
                  <a:gd name="connsiteX6" fmla="*/ 34149 w 65151"/>
                  <a:gd name="connsiteY6" fmla="*/ 56410 h 65889"/>
                  <a:gd name="connsiteX7" fmla="*/ 54079 w 65151"/>
                  <a:gd name="connsiteY7" fmla="*/ 40093 h 65889"/>
                  <a:gd name="connsiteX8" fmla="*/ 54079 w 65151"/>
                  <a:gd name="connsiteY8" fmla="*/ 39316 h 65889"/>
                  <a:gd name="connsiteX9" fmla="*/ 33256 w 65151"/>
                  <a:gd name="connsiteY9" fmla="*/ 39316 h 65889"/>
                  <a:gd name="connsiteX10" fmla="*/ 33256 w 65151"/>
                  <a:gd name="connsiteY10" fmla="*/ 30458 h 65889"/>
                  <a:gd name="connsiteX11" fmla="*/ 65152 w 65151"/>
                  <a:gd name="connsiteY11" fmla="*/ 30458 h 65889"/>
                  <a:gd name="connsiteX12" fmla="*/ 65152 w 65151"/>
                  <a:gd name="connsiteY12" fmla="*/ 64103 h 65889"/>
                  <a:gd name="connsiteX13" fmla="*/ 56177 w 65151"/>
                  <a:gd name="connsiteY13" fmla="*/ 64103 h 65889"/>
                  <a:gd name="connsiteX14" fmla="*/ 55323 w 65151"/>
                  <a:gd name="connsiteY14" fmla="*/ 53924 h 65889"/>
                  <a:gd name="connsiteX15" fmla="*/ 31702 w 65151"/>
                  <a:gd name="connsiteY15" fmla="*/ 65890 h 65889"/>
                  <a:gd name="connsiteX16" fmla="*/ 0 w 65151"/>
                  <a:gd name="connsiteY16" fmla="*/ 33100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51" h="65889">
                    <a:moveTo>
                      <a:pt x="0" y="33100"/>
                    </a:moveTo>
                    <a:cubicBezTo>
                      <a:pt x="0" y="13598"/>
                      <a:pt x="12976" y="0"/>
                      <a:pt x="34421" y="0"/>
                    </a:cubicBezTo>
                    <a:cubicBezTo>
                      <a:pt x="52331" y="0"/>
                      <a:pt x="62238" y="9479"/>
                      <a:pt x="64724" y="19580"/>
                    </a:cubicBezTo>
                    <a:lnTo>
                      <a:pt x="52176" y="21678"/>
                    </a:lnTo>
                    <a:cubicBezTo>
                      <a:pt x="50583" y="15346"/>
                      <a:pt x="44988" y="9363"/>
                      <a:pt x="34072" y="9363"/>
                    </a:cubicBezTo>
                    <a:cubicBezTo>
                      <a:pt x="20552" y="9363"/>
                      <a:pt x="12549" y="18765"/>
                      <a:pt x="12549" y="33061"/>
                    </a:cubicBezTo>
                    <a:cubicBezTo>
                      <a:pt x="12549" y="46737"/>
                      <a:pt x="20202" y="56410"/>
                      <a:pt x="34149" y="56410"/>
                    </a:cubicBezTo>
                    <a:cubicBezTo>
                      <a:pt x="48174" y="56410"/>
                      <a:pt x="53885" y="47086"/>
                      <a:pt x="54079" y="40093"/>
                    </a:cubicBezTo>
                    <a:lnTo>
                      <a:pt x="54079" y="39316"/>
                    </a:lnTo>
                    <a:lnTo>
                      <a:pt x="33256" y="39316"/>
                    </a:lnTo>
                    <a:lnTo>
                      <a:pt x="33256" y="30458"/>
                    </a:lnTo>
                    <a:lnTo>
                      <a:pt x="65152" y="30458"/>
                    </a:lnTo>
                    <a:lnTo>
                      <a:pt x="65152" y="64103"/>
                    </a:lnTo>
                    <a:lnTo>
                      <a:pt x="56177" y="64103"/>
                    </a:lnTo>
                    <a:lnTo>
                      <a:pt x="55323" y="53924"/>
                    </a:lnTo>
                    <a:cubicBezTo>
                      <a:pt x="51632" y="60839"/>
                      <a:pt x="43473" y="65890"/>
                      <a:pt x="31702" y="65890"/>
                    </a:cubicBezTo>
                    <a:cubicBezTo>
                      <a:pt x="12044" y="65851"/>
                      <a:pt x="0" y="52331"/>
                      <a:pt x="0" y="33100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0934C7C-8DE6-468D-9AA0-6B5AA87D078C}"/>
                  </a:ext>
                </a:extLst>
              </p:cNvPr>
              <p:cNvSpPr/>
              <p:nvPr/>
            </p:nvSpPr>
            <p:spPr>
              <a:xfrm>
                <a:off x="1824616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604 w 56565"/>
                  <a:gd name="connsiteY1" fmla="*/ 29176 h 62354"/>
                  <a:gd name="connsiteX2" fmla="*/ 41725 w 56565"/>
                  <a:gd name="connsiteY2" fmla="*/ 18998 h 62354"/>
                  <a:gd name="connsiteX3" fmla="*/ 29604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933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933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604" y="29176"/>
                    </a:lnTo>
                    <a:cubicBezTo>
                      <a:pt x="38656" y="29176"/>
                      <a:pt x="41725" y="24514"/>
                      <a:pt x="41725" y="18998"/>
                    </a:cubicBezTo>
                    <a:cubicBezTo>
                      <a:pt x="41725" y="13559"/>
                      <a:pt x="38734" y="9091"/>
                      <a:pt x="29604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933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933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D8C2A19-0195-4855-B135-3EE0A2ADB20B}"/>
                  </a:ext>
                </a:extLst>
              </p:cNvPr>
              <p:cNvSpPr/>
              <p:nvPr/>
            </p:nvSpPr>
            <p:spPr>
              <a:xfrm>
                <a:off x="1909581" y="6360339"/>
                <a:ext cx="68259" cy="62315"/>
              </a:xfrm>
              <a:custGeom>
                <a:avLst/>
                <a:gdLst>
                  <a:gd name="connsiteX0" fmla="*/ 45804 w 68259"/>
                  <a:gd name="connsiteY0" fmla="*/ 38267 h 62315"/>
                  <a:gd name="connsiteX1" fmla="*/ 38073 w 68259"/>
                  <a:gd name="connsiteY1" fmla="*/ 19114 h 62315"/>
                  <a:gd name="connsiteX2" fmla="*/ 34227 w 68259"/>
                  <a:gd name="connsiteY2" fmla="*/ 9091 h 62315"/>
                  <a:gd name="connsiteX3" fmla="*/ 34033 w 68259"/>
                  <a:gd name="connsiteY3" fmla="*/ 9091 h 62315"/>
                  <a:gd name="connsiteX4" fmla="*/ 30070 w 68259"/>
                  <a:gd name="connsiteY4" fmla="*/ 19114 h 62315"/>
                  <a:gd name="connsiteX5" fmla="*/ 22339 w 68259"/>
                  <a:gd name="connsiteY5" fmla="*/ 38267 h 62315"/>
                  <a:gd name="connsiteX6" fmla="*/ 45804 w 68259"/>
                  <a:gd name="connsiteY6" fmla="*/ 38267 h 62315"/>
                  <a:gd name="connsiteX7" fmla="*/ 49340 w 68259"/>
                  <a:gd name="connsiteY7" fmla="*/ 47125 h 62315"/>
                  <a:gd name="connsiteX8" fmla="*/ 18881 w 68259"/>
                  <a:gd name="connsiteY8" fmla="*/ 47125 h 62315"/>
                  <a:gd name="connsiteX9" fmla="*/ 12743 w 68259"/>
                  <a:gd name="connsiteY9" fmla="*/ 62316 h 62315"/>
                  <a:gd name="connsiteX10" fmla="*/ 0 w 68259"/>
                  <a:gd name="connsiteY10" fmla="*/ 62316 h 62315"/>
                  <a:gd name="connsiteX11" fmla="*/ 27234 w 68259"/>
                  <a:gd name="connsiteY11" fmla="*/ 0 h 62315"/>
                  <a:gd name="connsiteX12" fmla="*/ 41026 w 68259"/>
                  <a:gd name="connsiteY12" fmla="*/ 0 h 62315"/>
                  <a:gd name="connsiteX13" fmla="*/ 68260 w 68259"/>
                  <a:gd name="connsiteY13" fmla="*/ 62316 h 62315"/>
                  <a:gd name="connsiteX14" fmla="*/ 55517 w 68259"/>
                  <a:gd name="connsiteY14" fmla="*/ 62316 h 62315"/>
                  <a:gd name="connsiteX15" fmla="*/ 49340 w 68259"/>
                  <a:gd name="connsiteY15" fmla="*/ 47125 h 6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259" h="62315">
                    <a:moveTo>
                      <a:pt x="45804" y="38267"/>
                    </a:moveTo>
                    <a:lnTo>
                      <a:pt x="38073" y="19114"/>
                    </a:lnTo>
                    <a:cubicBezTo>
                      <a:pt x="36208" y="15152"/>
                      <a:pt x="35082" y="12626"/>
                      <a:pt x="34227" y="9091"/>
                    </a:cubicBezTo>
                    <a:lnTo>
                      <a:pt x="34033" y="9091"/>
                    </a:lnTo>
                    <a:cubicBezTo>
                      <a:pt x="33061" y="12587"/>
                      <a:pt x="31935" y="15152"/>
                      <a:pt x="30070" y="19114"/>
                    </a:cubicBezTo>
                    <a:lnTo>
                      <a:pt x="22339" y="38267"/>
                    </a:lnTo>
                    <a:lnTo>
                      <a:pt x="45804" y="38267"/>
                    </a:lnTo>
                    <a:close/>
                    <a:moveTo>
                      <a:pt x="49340" y="47125"/>
                    </a:moveTo>
                    <a:lnTo>
                      <a:pt x="18881" y="47125"/>
                    </a:lnTo>
                    <a:lnTo>
                      <a:pt x="12743" y="62316"/>
                    </a:lnTo>
                    <a:lnTo>
                      <a:pt x="0" y="62316"/>
                    </a:lnTo>
                    <a:lnTo>
                      <a:pt x="27234" y="0"/>
                    </a:lnTo>
                    <a:lnTo>
                      <a:pt x="41026" y="0"/>
                    </a:lnTo>
                    <a:lnTo>
                      <a:pt x="68260" y="62316"/>
                    </a:lnTo>
                    <a:lnTo>
                      <a:pt x="55517" y="62316"/>
                    </a:lnTo>
                    <a:lnTo>
                      <a:pt x="49340" y="47125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62B470F-50E8-4037-9597-F55F1290F21C}"/>
                  </a:ext>
                </a:extLst>
              </p:cNvPr>
              <p:cNvSpPr/>
              <p:nvPr/>
            </p:nvSpPr>
            <p:spPr>
              <a:xfrm>
                <a:off x="2010397" y="6360339"/>
                <a:ext cx="72882" cy="62354"/>
              </a:xfrm>
              <a:custGeom>
                <a:avLst/>
                <a:gdLst>
                  <a:gd name="connsiteX0" fmla="*/ 0 w 72882"/>
                  <a:gd name="connsiteY0" fmla="*/ 0 h 62354"/>
                  <a:gd name="connsiteX1" fmla="*/ 17638 w 72882"/>
                  <a:gd name="connsiteY1" fmla="*/ 0 h 62354"/>
                  <a:gd name="connsiteX2" fmla="*/ 34499 w 72882"/>
                  <a:gd name="connsiteY2" fmla="*/ 43473 h 62354"/>
                  <a:gd name="connsiteX3" fmla="*/ 36247 w 72882"/>
                  <a:gd name="connsiteY3" fmla="*/ 49806 h 62354"/>
                  <a:gd name="connsiteX4" fmla="*/ 36441 w 72882"/>
                  <a:gd name="connsiteY4" fmla="*/ 49806 h 62354"/>
                  <a:gd name="connsiteX5" fmla="*/ 38267 w 72882"/>
                  <a:gd name="connsiteY5" fmla="*/ 43473 h 62354"/>
                  <a:gd name="connsiteX6" fmla="*/ 55051 w 72882"/>
                  <a:gd name="connsiteY6" fmla="*/ 0 h 62354"/>
                  <a:gd name="connsiteX7" fmla="*/ 72883 w 72882"/>
                  <a:gd name="connsiteY7" fmla="*/ 0 h 62354"/>
                  <a:gd name="connsiteX8" fmla="*/ 72883 w 72882"/>
                  <a:gd name="connsiteY8" fmla="*/ 62354 h 62354"/>
                  <a:gd name="connsiteX9" fmla="*/ 61733 w 72882"/>
                  <a:gd name="connsiteY9" fmla="*/ 62354 h 62354"/>
                  <a:gd name="connsiteX10" fmla="*/ 61733 w 72882"/>
                  <a:gd name="connsiteY10" fmla="*/ 17211 h 62354"/>
                  <a:gd name="connsiteX11" fmla="*/ 62160 w 72882"/>
                  <a:gd name="connsiteY11" fmla="*/ 9674 h 62354"/>
                  <a:gd name="connsiteX12" fmla="*/ 61811 w 72882"/>
                  <a:gd name="connsiteY12" fmla="*/ 9674 h 62354"/>
                  <a:gd name="connsiteX13" fmla="*/ 59518 w 72882"/>
                  <a:gd name="connsiteY13" fmla="*/ 16977 h 62354"/>
                  <a:gd name="connsiteX14" fmla="*/ 41803 w 72882"/>
                  <a:gd name="connsiteY14" fmla="*/ 62354 h 62354"/>
                  <a:gd name="connsiteX15" fmla="*/ 30575 w 72882"/>
                  <a:gd name="connsiteY15" fmla="*/ 62354 h 62354"/>
                  <a:gd name="connsiteX16" fmla="*/ 12859 w 72882"/>
                  <a:gd name="connsiteY16" fmla="*/ 16977 h 62354"/>
                  <a:gd name="connsiteX17" fmla="*/ 10761 w 72882"/>
                  <a:gd name="connsiteY17" fmla="*/ 9674 h 62354"/>
                  <a:gd name="connsiteX18" fmla="*/ 10412 w 72882"/>
                  <a:gd name="connsiteY18" fmla="*/ 9674 h 62354"/>
                  <a:gd name="connsiteX19" fmla="*/ 10839 w 72882"/>
                  <a:gd name="connsiteY19" fmla="*/ 17211 h 62354"/>
                  <a:gd name="connsiteX20" fmla="*/ 10839 w 72882"/>
                  <a:gd name="connsiteY20" fmla="*/ 62354 h 62354"/>
                  <a:gd name="connsiteX21" fmla="*/ 39 w 72882"/>
                  <a:gd name="connsiteY21" fmla="*/ 62354 h 62354"/>
                  <a:gd name="connsiteX22" fmla="*/ 39 w 72882"/>
                  <a:gd name="connsiteY22" fmla="*/ 0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882" h="62354">
                    <a:moveTo>
                      <a:pt x="0" y="0"/>
                    </a:moveTo>
                    <a:lnTo>
                      <a:pt x="17638" y="0"/>
                    </a:lnTo>
                    <a:lnTo>
                      <a:pt x="34499" y="43473"/>
                    </a:lnTo>
                    <a:cubicBezTo>
                      <a:pt x="35392" y="46193"/>
                      <a:pt x="35897" y="47669"/>
                      <a:pt x="36247" y="49806"/>
                    </a:cubicBezTo>
                    <a:lnTo>
                      <a:pt x="36441" y="49806"/>
                    </a:lnTo>
                    <a:cubicBezTo>
                      <a:pt x="36791" y="47708"/>
                      <a:pt x="37296" y="46115"/>
                      <a:pt x="38267" y="43473"/>
                    </a:cubicBezTo>
                    <a:lnTo>
                      <a:pt x="55051" y="0"/>
                    </a:lnTo>
                    <a:lnTo>
                      <a:pt x="72883" y="0"/>
                    </a:lnTo>
                    <a:lnTo>
                      <a:pt x="72883" y="62354"/>
                    </a:lnTo>
                    <a:lnTo>
                      <a:pt x="61733" y="62354"/>
                    </a:lnTo>
                    <a:lnTo>
                      <a:pt x="61733" y="17211"/>
                    </a:lnTo>
                    <a:cubicBezTo>
                      <a:pt x="61733" y="14646"/>
                      <a:pt x="61888" y="11927"/>
                      <a:pt x="62160" y="9674"/>
                    </a:cubicBezTo>
                    <a:lnTo>
                      <a:pt x="61811" y="9674"/>
                    </a:lnTo>
                    <a:cubicBezTo>
                      <a:pt x="61539" y="11072"/>
                      <a:pt x="60490" y="14608"/>
                      <a:pt x="59518" y="16977"/>
                    </a:cubicBezTo>
                    <a:lnTo>
                      <a:pt x="41803" y="62354"/>
                    </a:lnTo>
                    <a:lnTo>
                      <a:pt x="30575" y="62354"/>
                    </a:lnTo>
                    <a:lnTo>
                      <a:pt x="12859" y="16977"/>
                    </a:lnTo>
                    <a:cubicBezTo>
                      <a:pt x="11966" y="14608"/>
                      <a:pt x="11111" y="11344"/>
                      <a:pt x="10761" y="9674"/>
                    </a:cubicBezTo>
                    <a:lnTo>
                      <a:pt x="10412" y="9674"/>
                    </a:lnTo>
                    <a:cubicBezTo>
                      <a:pt x="10684" y="11888"/>
                      <a:pt x="10839" y="14413"/>
                      <a:pt x="10839" y="17211"/>
                    </a:cubicBezTo>
                    <a:lnTo>
                      <a:pt x="10839" y="62354"/>
                    </a:lnTo>
                    <a:lnTo>
                      <a:pt x="39" y="6235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56D140C-A7A3-4E86-8025-70F41225B31D}"/>
                </a:ext>
              </a:extLst>
            </p:cNvPr>
            <p:cNvSpPr/>
            <p:nvPr/>
          </p:nvSpPr>
          <p:spPr>
            <a:xfrm>
              <a:off x="984250" y="5935164"/>
              <a:ext cx="1567174" cy="316589"/>
            </a:xfrm>
            <a:custGeom>
              <a:avLst/>
              <a:gdLst>
                <a:gd name="connsiteX0" fmla="*/ 683995 w 1567174"/>
                <a:gd name="connsiteY0" fmla="*/ 307926 h 316589"/>
                <a:gd name="connsiteX1" fmla="*/ 723855 w 1567174"/>
                <a:gd name="connsiteY1" fmla="*/ 307926 h 316589"/>
                <a:gd name="connsiteX2" fmla="*/ 723855 w 1567174"/>
                <a:gd name="connsiteY2" fmla="*/ 234460 h 316589"/>
                <a:gd name="connsiteX3" fmla="*/ 723816 w 1567174"/>
                <a:gd name="connsiteY3" fmla="*/ 234188 h 316589"/>
                <a:gd name="connsiteX4" fmla="*/ 723816 w 1567174"/>
                <a:gd name="connsiteY4" fmla="*/ 88889 h 316589"/>
                <a:gd name="connsiteX5" fmla="*/ 676108 w 1567174"/>
                <a:gd name="connsiteY5" fmla="*/ 88889 h 316589"/>
                <a:gd name="connsiteX6" fmla="*/ 676108 w 1567174"/>
                <a:gd name="connsiteY6" fmla="*/ 207265 h 316589"/>
                <a:gd name="connsiteX7" fmla="*/ 609325 w 1567174"/>
                <a:gd name="connsiteY7" fmla="*/ 284888 h 316589"/>
                <a:gd name="connsiteX8" fmla="*/ 545999 w 1567174"/>
                <a:gd name="connsiteY8" fmla="*/ 204235 h 316589"/>
                <a:gd name="connsiteX9" fmla="*/ 545999 w 1567174"/>
                <a:gd name="connsiteY9" fmla="*/ 88889 h 316589"/>
                <a:gd name="connsiteX10" fmla="*/ 498291 w 1567174"/>
                <a:gd name="connsiteY10" fmla="*/ 88889 h 316589"/>
                <a:gd name="connsiteX11" fmla="*/ 498291 w 1567174"/>
                <a:gd name="connsiteY11" fmla="*/ 211189 h 316589"/>
                <a:gd name="connsiteX12" fmla="*/ 586753 w 1567174"/>
                <a:gd name="connsiteY12" fmla="*/ 311811 h 316589"/>
                <a:gd name="connsiteX13" fmla="*/ 678090 w 1567174"/>
                <a:gd name="connsiteY13" fmla="*/ 246581 h 316589"/>
                <a:gd name="connsiteX14" fmla="*/ 680110 w 1567174"/>
                <a:gd name="connsiteY14" fmla="*/ 246581 h 316589"/>
                <a:gd name="connsiteX15" fmla="*/ 683995 w 1567174"/>
                <a:gd name="connsiteY15" fmla="*/ 307926 h 316589"/>
                <a:gd name="connsiteX16" fmla="*/ 680149 w 1567174"/>
                <a:gd name="connsiteY16" fmla="*/ 246581 h 316589"/>
                <a:gd name="connsiteX17" fmla="*/ 680343 w 1567174"/>
                <a:gd name="connsiteY17" fmla="*/ 249379 h 316589"/>
                <a:gd name="connsiteX18" fmla="*/ 680265 w 1567174"/>
                <a:gd name="connsiteY18" fmla="*/ 246581 h 316589"/>
                <a:gd name="connsiteX19" fmla="*/ 680149 w 1567174"/>
                <a:gd name="connsiteY19" fmla="*/ 246581 h 316589"/>
                <a:gd name="connsiteX20" fmla="*/ 458625 w 1567174"/>
                <a:gd name="connsiteY20" fmla="*/ 308858 h 316589"/>
                <a:gd name="connsiteX21" fmla="*/ 410918 w 1567174"/>
                <a:gd name="connsiteY21" fmla="*/ 308858 h 316589"/>
                <a:gd name="connsiteX22" fmla="*/ 410918 w 1567174"/>
                <a:gd name="connsiteY22" fmla="*/ 932 h 316589"/>
                <a:gd name="connsiteX23" fmla="*/ 458625 w 1567174"/>
                <a:gd name="connsiteY23" fmla="*/ 932 h 316589"/>
                <a:gd name="connsiteX24" fmla="*/ 458625 w 1567174"/>
                <a:gd name="connsiteY24" fmla="*/ 308858 h 316589"/>
                <a:gd name="connsiteX25" fmla="*/ 148407 w 1567174"/>
                <a:gd name="connsiteY25" fmla="*/ 213520 h 316589"/>
                <a:gd name="connsiteX26" fmla="*/ 148252 w 1567174"/>
                <a:gd name="connsiteY26" fmla="*/ 213520 h 316589"/>
                <a:gd name="connsiteX27" fmla="*/ 73155 w 1567174"/>
                <a:gd name="connsiteY27" fmla="*/ 236752 h 316589"/>
                <a:gd name="connsiteX28" fmla="*/ 152098 w 1567174"/>
                <a:gd name="connsiteY28" fmla="*/ 49029 h 316589"/>
                <a:gd name="connsiteX29" fmla="*/ 233139 w 1567174"/>
                <a:gd name="connsiteY29" fmla="*/ 241686 h 316589"/>
                <a:gd name="connsiteX30" fmla="*/ 148407 w 1567174"/>
                <a:gd name="connsiteY30" fmla="*/ 213520 h 316589"/>
                <a:gd name="connsiteX31" fmla="*/ 54934 w 1567174"/>
                <a:gd name="connsiteY31" fmla="*/ 307965 h 316589"/>
                <a:gd name="connsiteX32" fmla="*/ 149223 w 1567174"/>
                <a:gd name="connsiteY32" fmla="*/ 231974 h 316589"/>
                <a:gd name="connsiteX33" fmla="*/ 246854 w 1567174"/>
                <a:gd name="connsiteY33" fmla="*/ 307965 h 316589"/>
                <a:gd name="connsiteX34" fmla="*/ 304196 w 1567174"/>
                <a:gd name="connsiteY34" fmla="*/ 307848 h 316589"/>
                <a:gd name="connsiteX35" fmla="*/ 174864 w 1567174"/>
                <a:gd name="connsiteY35" fmla="*/ 311 h 316589"/>
                <a:gd name="connsiteX36" fmla="*/ 129526 w 1567174"/>
                <a:gd name="connsiteY36" fmla="*/ 311 h 316589"/>
                <a:gd name="connsiteX37" fmla="*/ 129332 w 1567174"/>
                <a:gd name="connsiteY37" fmla="*/ 311 h 316589"/>
                <a:gd name="connsiteX38" fmla="*/ 0 w 1567174"/>
                <a:gd name="connsiteY38" fmla="*/ 307848 h 316589"/>
                <a:gd name="connsiteX39" fmla="*/ 54934 w 1567174"/>
                <a:gd name="connsiteY39" fmla="*/ 307965 h 316589"/>
                <a:gd name="connsiteX40" fmla="*/ 1337298 w 1567174"/>
                <a:gd name="connsiteY40" fmla="*/ 88889 h 316589"/>
                <a:gd name="connsiteX41" fmla="*/ 1385006 w 1567174"/>
                <a:gd name="connsiteY41" fmla="*/ 88889 h 316589"/>
                <a:gd name="connsiteX42" fmla="*/ 1380771 w 1567174"/>
                <a:gd name="connsiteY42" fmla="*/ 156915 h 316589"/>
                <a:gd name="connsiteX43" fmla="*/ 1382986 w 1567174"/>
                <a:gd name="connsiteY43" fmla="*/ 156915 h 316589"/>
                <a:gd name="connsiteX44" fmla="*/ 1473507 w 1567174"/>
                <a:gd name="connsiteY44" fmla="*/ 84538 h 316589"/>
                <a:gd name="connsiteX45" fmla="*/ 1567174 w 1567174"/>
                <a:gd name="connsiteY45" fmla="*/ 192541 h 316589"/>
                <a:gd name="connsiteX46" fmla="*/ 1567174 w 1567174"/>
                <a:gd name="connsiteY46" fmla="*/ 307887 h 316589"/>
                <a:gd name="connsiteX47" fmla="*/ 1519466 w 1567174"/>
                <a:gd name="connsiteY47" fmla="*/ 307887 h 316589"/>
                <a:gd name="connsiteX48" fmla="*/ 1519466 w 1567174"/>
                <a:gd name="connsiteY48" fmla="*/ 199068 h 316589"/>
                <a:gd name="connsiteX49" fmla="*/ 1453965 w 1567174"/>
                <a:gd name="connsiteY49" fmla="*/ 116278 h 316589"/>
                <a:gd name="connsiteX50" fmla="*/ 1385006 w 1567174"/>
                <a:gd name="connsiteY50" fmla="*/ 206255 h 316589"/>
                <a:gd name="connsiteX51" fmla="*/ 1385006 w 1567174"/>
                <a:gd name="connsiteY51" fmla="*/ 307926 h 316589"/>
                <a:gd name="connsiteX52" fmla="*/ 1337298 w 1567174"/>
                <a:gd name="connsiteY52" fmla="*/ 307926 h 316589"/>
                <a:gd name="connsiteX53" fmla="*/ 1337298 w 1567174"/>
                <a:gd name="connsiteY53" fmla="*/ 88889 h 316589"/>
                <a:gd name="connsiteX54" fmla="*/ 991493 w 1567174"/>
                <a:gd name="connsiteY54" fmla="*/ 35237 h 316589"/>
                <a:gd name="connsiteX55" fmla="*/ 962434 w 1567174"/>
                <a:gd name="connsiteY55" fmla="*/ 7148 h 316589"/>
                <a:gd name="connsiteX56" fmla="*/ 933374 w 1567174"/>
                <a:gd name="connsiteY56" fmla="*/ 35237 h 316589"/>
                <a:gd name="connsiteX57" fmla="*/ 962434 w 1567174"/>
                <a:gd name="connsiteY57" fmla="*/ 63326 h 316589"/>
                <a:gd name="connsiteX58" fmla="*/ 991493 w 1567174"/>
                <a:gd name="connsiteY58" fmla="*/ 35237 h 316589"/>
                <a:gd name="connsiteX59" fmla="*/ 1264687 w 1567174"/>
                <a:gd name="connsiteY59" fmla="*/ 198213 h 316589"/>
                <a:gd name="connsiteX60" fmla="*/ 1164415 w 1567174"/>
                <a:gd name="connsiteY60" fmla="*/ 101282 h 316589"/>
                <a:gd name="connsiteX61" fmla="*/ 1064143 w 1567174"/>
                <a:gd name="connsiteY61" fmla="*/ 198213 h 316589"/>
                <a:gd name="connsiteX62" fmla="*/ 1164415 w 1567174"/>
                <a:gd name="connsiteY62" fmla="*/ 295144 h 316589"/>
                <a:gd name="connsiteX63" fmla="*/ 1264687 w 1567174"/>
                <a:gd name="connsiteY63" fmla="*/ 198213 h 316589"/>
                <a:gd name="connsiteX64" fmla="*/ 1016707 w 1567174"/>
                <a:gd name="connsiteY64" fmla="*/ 198640 h 316589"/>
                <a:gd name="connsiteX65" fmla="*/ 1164415 w 1567174"/>
                <a:gd name="connsiteY65" fmla="*/ 80264 h 316589"/>
                <a:gd name="connsiteX66" fmla="*/ 1311618 w 1567174"/>
                <a:gd name="connsiteY66" fmla="*/ 198640 h 316589"/>
                <a:gd name="connsiteX67" fmla="*/ 1164376 w 1567174"/>
                <a:gd name="connsiteY67" fmla="*/ 316589 h 316589"/>
                <a:gd name="connsiteX68" fmla="*/ 1016707 w 1567174"/>
                <a:gd name="connsiteY68" fmla="*/ 198640 h 316589"/>
                <a:gd name="connsiteX69" fmla="*/ 987065 w 1567174"/>
                <a:gd name="connsiteY69" fmla="*/ 307926 h 316589"/>
                <a:gd name="connsiteX70" fmla="*/ 939357 w 1567174"/>
                <a:gd name="connsiteY70" fmla="*/ 307926 h 316589"/>
                <a:gd name="connsiteX71" fmla="*/ 939357 w 1567174"/>
                <a:gd name="connsiteY71" fmla="*/ 88889 h 316589"/>
                <a:gd name="connsiteX72" fmla="*/ 987065 w 1567174"/>
                <a:gd name="connsiteY72" fmla="*/ 88889 h 316589"/>
                <a:gd name="connsiteX73" fmla="*/ 987065 w 1567174"/>
                <a:gd name="connsiteY73" fmla="*/ 307926 h 316589"/>
                <a:gd name="connsiteX74" fmla="*/ 987065 w 1567174"/>
                <a:gd name="connsiteY74" fmla="*/ 307926 h 316589"/>
                <a:gd name="connsiteX75" fmla="*/ 939357 w 1567174"/>
                <a:gd name="connsiteY75" fmla="*/ 307926 h 316589"/>
                <a:gd name="connsiteX76" fmla="*/ 939357 w 1567174"/>
                <a:gd name="connsiteY76" fmla="*/ 88889 h 316589"/>
                <a:gd name="connsiteX77" fmla="*/ 987065 w 1567174"/>
                <a:gd name="connsiteY77" fmla="*/ 88889 h 316589"/>
                <a:gd name="connsiteX78" fmla="*/ 987065 w 1567174"/>
                <a:gd name="connsiteY78" fmla="*/ 307926 h 316589"/>
                <a:gd name="connsiteX79" fmla="*/ 987065 w 1567174"/>
                <a:gd name="connsiteY79" fmla="*/ 307926 h 316589"/>
                <a:gd name="connsiteX80" fmla="*/ 939357 w 1567174"/>
                <a:gd name="connsiteY80" fmla="*/ 307926 h 316589"/>
                <a:gd name="connsiteX81" fmla="*/ 939357 w 1567174"/>
                <a:gd name="connsiteY81" fmla="*/ 88889 h 316589"/>
                <a:gd name="connsiteX82" fmla="*/ 987065 w 1567174"/>
                <a:gd name="connsiteY82" fmla="*/ 88889 h 316589"/>
                <a:gd name="connsiteX83" fmla="*/ 987065 w 1567174"/>
                <a:gd name="connsiteY83" fmla="*/ 307926 h 316589"/>
                <a:gd name="connsiteX84" fmla="*/ 373777 w 1567174"/>
                <a:gd name="connsiteY84" fmla="*/ 0 h 316589"/>
                <a:gd name="connsiteX85" fmla="*/ 373777 w 1567174"/>
                <a:gd name="connsiteY85" fmla="*/ 307926 h 316589"/>
                <a:gd name="connsiteX86" fmla="*/ 326069 w 1567174"/>
                <a:gd name="connsiteY86" fmla="*/ 307926 h 316589"/>
                <a:gd name="connsiteX87" fmla="*/ 326069 w 1567174"/>
                <a:gd name="connsiteY87" fmla="*/ 0 h 316589"/>
                <a:gd name="connsiteX88" fmla="*/ 373777 w 1567174"/>
                <a:gd name="connsiteY88" fmla="*/ 0 h 316589"/>
                <a:gd name="connsiteX89" fmla="*/ 761384 w 1567174"/>
                <a:gd name="connsiteY89" fmla="*/ 88695 h 316589"/>
                <a:gd name="connsiteX90" fmla="*/ 809092 w 1567174"/>
                <a:gd name="connsiteY90" fmla="*/ 88695 h 316589"/>
                <a:gd name="connsiteX91" fmla="*/ 804314 w 1567174"/>
                <a:gd name="connsiteY91" fmla="*/ 164608 h 316589"/>
                <a:gd name="connsiteX92" fmla="*/ 806489 w 1567174"/>
                <a:gd name="connsiteY92" fmla="*/ 164608 h 316589"/>
                <a:gd name="connsiteX93" fmla="*/ 885433 w 1567174"/>
                <a:gd name="connsiteY93" fmla="*/ 86092 h 316589"/>
                <a:gd name="connsiteX94" fmla="*/ 910141 w 1567174"/>
                <a:gd name="connsiteY94" fmla="*/ 88267 h 316589"/>
                <a:gd name="connsiteX95" fmla="*/ 907538 w 1567174"/>
                <a:gd name="connsiteY95" fmla="*/ 130769 h 316589"/>
                <a:gd name="connsiteX96" fmla="*/ 878051 w 1567174"/>
                <a:gd name="connsiteY96" fmla="*/ 126418 h 316589"/>
                <a:gd name="connsiteX97" fmla="*/ 809092 w 1567174"/>
                <a:gd name="connsiteY97" fmla="*/ 216201 h 316589"/>
                <a:gd name="connsiteX98" fmla="*/ 809092 w 1567174"/>
                <a:gd name="connsiteY98" fmla="*/ 307693 h 316589"/>
                <a:gd name="connsiteX99" fmla="*/ 761384 w 1567174"/>
                <a:gd name="connsiteY99" fmla="*/ 307693 h 316589"/>
                <a:gd name="connsiteX100" fmla="*/ 761384 w 1567174"/>
                <a:gd name="connsiteY100" fmla="*/ 88695 h 3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567174" h="316589">
                  <a:moveTo>
                    <a:pt x="683995" y="307926"/>
                  </a:moveTo>
                  <a:lnTo>
                    <a:pt x="723855" y="307926"/>
                  </a:lnTo>
                  <a:lnTo>
                    <a:pt x="723855" y="234460"/>
                  </a:lnTo>
                  <a:lnTo>
                    <a:pt x="723816" y="234188"/>
                  </a:lnTo>
                  <a:lnTo>
                    <a:pt x="723816" y="88889"/>
                  </a:lnTo>
                  <a:lnTo>
                    <a:pt x="676108" y="88889"/>
                  </a:lnTo>
                  <a:lnTo>
                    <a:pt x="676108" y="207265"/>
                  </a:lnTo>
                  <a:cubicBezTo>
                    <a:pt x="676108" y="256721"/>
                    <a:pt x="650079" y="284888"/>
                    <a:pt x="609325" y="284888"/>
                  </a:cubicBezTo>
                  <a:cubicBezTo>
                    <a:pt x="568999" y="284888"/>
                    <a:pt x="545999" y="260179"/>
                    <a:pt x="545999" y="204235"/>
                  </a:cubicBezTo>
                  <a:lnTo>
                    <a:pt x="545999" y="88889"/>
                  </a:lnTo>
                  <a:lnTo>
                    <a:pt x="498291" y="88889"/>
                  </a:lnTo>
                  <a:lnTo>
                    <a:pt x="498291" y="211189"/>
                  </a:lnTo>
                  <a:cubicBezTo>
                    <a:pt x="498291" y="279293"/>
                    <a:pt x="529527" y="311811"/>
                    <a:pt x="586753" y="311811"/>
                  </a:cubicBezTo>
                  <a:cubicBezTo>
                    <a:pt x="632013" y="311811"/>
                    <a:pt x="670281" y="295610"/>
                    <a:pt x="678090" y="246581"/>
                  </a:cubicBezTo>
                  <a:lnTo>
                    <a:pt x="680110" y="246581"/>
                  </a:lnTo>
                  <a:lnTo>
                    <a:pt x="683995" y="307926"/>
                  </a:lnTo>
                  <a:close/>
                  <a:moveTo>
                    <a:pt x="680149" y="246581"/>
                  </a:moveTo>
                  <a:lnTo>
                    <a:pt x="680343" y="249379"/>
                  </a:lnTo>
                  <a:lnTo>
                    <a:pt x="680265" y="246581"/>
                  </a:lnTo>
                  <a:lnTo>
                    <a:pt x="680149" y="246581"/>
                  </a:lnTo>
                  <a:close/>
                  <a:moveTo>
                    <a:pt x="458625" y="308858"/>
                  </a:moveTo>
                  <a:lnTo>
                    <a:pt x="410918" y="308858"/>
                  </a:lnTo>
                  <a:lnTo>
                    <a:pt x="410918" y="932"/>
                  </a:lnTo>
                  <a:lnTo>
                    <a:pt x="458625" y="932"/>
                  </a:lnTo>
                  <a:lnTo>
                    <a:pt x="458625" y="308858"/>
                  </a:lnTo>
                  <a:close/>
                  <a:moveTo>
                    <a:pt x="148407" y="213520"/>
                  </a:moveTo>
                  <a:cubicBezTo>
                    <a:pt x="148369" y="213520"/>
                    <a:pt x="148291" y="213520"/>
                    <a:pt x="148252" y="213520"/>
                  </a:cubicBezTo>
                  <a:cubicBezTo>
                    <a:pt x="119464" y="213559"/>
                    <a:pt x="94173" y="224126"/>
                    <a:pt x="73155" y="236752"/>
                  </a:cubicBezTo>
                  <a:lnTo>
                    <a:pt x="152098" y="49029"/>
                  </a:lnTo>
                  <a:lnTo>
                    <a:pt x="233139" y="241686"/>
                  </a:lnTo>
                  <a:cubicBezTo>
                    <a:pt x="209752" y="225797"/>
                    <a:pt x="180731" y="213559"/>
                    <a:pt x="148407" y="213520"/>
                  </a:cubicBezTo>
                  <a:moveTo>
                    <a:pt x="54934" y="307965"/>
                  </a:moveTo>
                  <a:cubicBezTo>
                    <a:pt x="72922" y="263442"/>
                    <a:pt x="106799" y="232013"/>
                    <a:pt x="149223" y="231974"/>
                  </a:cubicBezTo>
                  <a:cubicBezTo>
                    <a:pt x="191648" y="232013"/>
                    <a:pt x="228866" y="263404"/>
                    <a:pt x="246854" y="307965"/>
                  </a:cubicBezTo>
                  <a:lnTo>
                    <a:pt x="304196" y="307848"/>
                  </a:lnTo>
                  <a:lnTo>
                    <a:pt x="174864" y="311"/>
                  </a:lnTo>
                  <a:lnTo>
                    <a:pt x="129526" y="311"/>
                  </a:lnTo>
                  <a:lnTo>
                    <a:pt x="129332" y="311"/>
                  </a:lnTo>
                  <a:lnTo>
                    <a:pt x="0" y="307848"/>
                  </a:lnTo>
                  <a:lnTo>
                    <a:pt x="54934" y="307965"/>
                  </a:lnTo>
                  <a:close/>
                  <a:moveTo>
                    <a:pt x="1337298" y="88889"/>
                  </a:moveTo>
                  <a:lnTo>
                    <a:pt x="1385006" y="88889"/>
                  </a:lnTo>
                  <a:lnTo>
                    <a:pt x="1380771" y="156915"/>
                  </a:lnTo>
                  <a:lnTo>
                    <a:pt x="1382986" y="156915"/>
                  </a:lnTo>
                  <a:cubicBezTo>
                    <a:pt x="1389474" y="105323"/>
                    <a:pt x="1420165" y="84538"/>
                    <a:pt x="1473507" y="84538"/>
                  </a:cubicBezTo>
                  <a:cubicBezTo>
                    <a:pt x="1530733" y="84538"/>
                    <a:pt x="1567174" y="123582"/>
                    <a:pt x="1567174" y="192541"/>
                  </a:cubicBezTo>
                  <a:lnTo>
                    <a:pt x="1567174" y="307887"/>
                  </a:lnTo>
                  <a:lnTo>
                    <a:pt x="1519466" y="307887"/>
                  </a:lnTo>
                  <a:lnTo>
                    <a:pt x="1519466" y="199068"/>
                  </a:lnTo>
                  <a:cubicBezTo>
                    <a:pt x="1519466" y="142269"/>
                    <a:pt x="1496933" y="116278"/>
                    <a:pt x="1453965" y="116278"/>
                  </a:cubicBezTo>
                  <a:cubicBezTo>
                    <a:pt x="1409287" y="116278"/>
                    <a:pt x="1385006" y="154662"/>
                    <a:pt x="1385006" y="206255"/>
                  </a:cubicBezTo>
                  <a:lnTo>
                    <a:pt x="1385006" y="307926"/>
                  </a:lnTo>
                  <a:lnTo>
                    <a:pt x="1337298" y="307926"/>
                  </a:lnTo>
                  <a:lnTo>
                    <a:pt x="1337298" y="88889"/>
                  </a:lnTo>
                  <a:close/>
                  <a:moveTo>
                    <a:pt x="991493" y="35237"/>
                  </a:moveTo>
                  <a:cubicBezTo>
                    <a:pt x="991493" y="18803"/>
                    <a:pt x="979217" y="7148"/>
                    <a:pt x="962434" y="7148"/>
                  </a:cubicBezTo>
                  <a:cubicBezTo>
                    <a:pt x="945534" y="7148"/>
                    <a:pt x="933374" y="18803"/>
                    <a:pt x="933374" y="35237"/>
                  </a:cubicBezTo>
                  <a:cubicBezTo>
                    <a:pt x="933374" y="51787"/>
                    <a:pt x="945534" y="63326"/>
                    <a:pt x="962434" y="63326"/>
                  </a:cubicBezTo>
                  <a:cubicBezTo>
                    <a:pt x="979178" y="63326"/>
                    <a:pt x="991493" y="51787"/>
                    <a:pt x="991493" y="35237"/>
                  </a:cubicBezTo>
                  <a:moveTo>
                    <a:pt x="1264687" y="198213"/>
                  </a:moveTo>
                  <a:cubicBezTo>
                    <a:pt x="1264687" y="140326"/>
                    <a:pt x="1223467" y="101282"/>
                    <a:pt x="1164415" y="101282"/>
                  </a:cubicBezTo>
                  <a:cubicBezTo>
                    <a:pt x="1104858" y="101282"/>
                    <a:pt x="1064143" y="140326"/>
                    <a:pt x="1064143" y="198213"/>
                  </a:cubicBezTo>
                  <a:cubicBezTo>
                    <a:pt x="1064143" y="256566"/>
                    <a:pt x="1104858" y="295144"/>
                    <a:pt x="1164415" y="295144"/>
                  </a:cubicBezTo>
                  <a:cubicBezTo>
                    <a:pt x="1223467" y="295105"/>
                    <a:pt x="1264687" y="256527"/>
                    <a:pt x="1264687" y="198213"/>
                  </a:cubicBezTo>
                  <a:moveTo>
                    <a:pt x="1016707" y="198640"/>
                  </a:moveTo>
                  <a:cubicBezTo>
                    <a:pt x="1016707" y="128827"/>
                    <a:pt x="1077197" y="80264"/>
                    <a:pt x="1164415" y="80264"/>
                  </a:cubicBezTo>
                  <a:cubicBezTo>
                    <a:pt x="1251167" y="80264"/>
                    <a:pt x="1311618" y="128827"/>
                    <a:pt x="1311618" y="198640"/>
                  </a:cubicBezTo>
                  <a:cubicBezTo>
                    <a:pt x="1311618" y="268027"/>
                    <a:pt x="1251129" y="316589"/>
                    <a:pt x="1164376" y="316589"/>
                  </a:cubicBezTo>
                  <a:cubicBezTo>
                    <a:pt x="1077197" y="316589"/>
                    <a:pt x="1016707" y="268027"/>
                    <a:pt x="1016707" y="198640"/>
                  </a:cubicBezTo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373777" y="0"/>
                  </a:moveTo>
                  <a:lnTo>
                    <a:pt x="373777" y="307926"/>
                  </a:lnTo>
                  <a:lnTo>
                    <a:pt x="326069" y="307926"/>
                  </a:lnTo>
                  <a:lnTo>
                    <a:pt x="326069" y="0"/>
                  </a:lnTo>
                  <a:lnTo>
                    <a:pt x="373777" y="0"/>
                  </a:lnTo>
                  <a:close/>
                  <a:moveTo>
                    <a:pt x="761384" y="88695"/>
                  </a:moveTo>
                  <a:lnTo>
                    <a:pt x="809092" y="88695"/>
                  </a:lnTo>
                  <a:lnTo>
                    <a:pt x="804314" y="164608"/>
                  </a:lnTo>
                  <a:lnTo>
                    <a:pt x="806489" y="164608"/>
                  </a:lnTo>
                  <a:cubicBezTo>
                    <a:pt x="814725" y="114297"/>
                    <a:pt x="839900" y="86092"/>
                    <a:pt x="885433" y="86092"/>
                  </a:cubicBezTo>
                  <a:cubicBezTo>
                    <a:pt x="894096" y="86092"/>
                    <a:pt x="901905" y="86519"/>
                    <a:pt x="910141" y="88267"/>
                  </a:cubicBezTo>
                  <a:lnTo>
                    <a:pt x="907538" y="130769"/>
                  </a:lnTo>
                  <a:cubicBezTo>
                    <a:pt x="896699" y="127312"/>
                    <a:pt x="886715" y="126418"/>
                    <a:pt x="878051" y="126418"/>
                  </a:cubicBezTo>
                  <a:cubicBezTo>
                    <a:pt x="832091" y="126418"/>
                    <a:pt x="809092" y="157226"/>
                    <a:pt x="809092" y="216201"/>
                  </a:cubicBezTo>
                  <a:lnTo>
                    <a:pt x="809092" y="307693"/>
                  </a:lnTo>
                  <a:lnTo>
                    <a:pt x="761384" y="307693"/>
                  </a:lnTo>
                  <a:lnTo>
                    <a:pt x="761384" y="88695"/>
                  </a:lnTo>
                  <a:close/>
                </a:path>
              </a:pathLst>
            </a:custGeom>
            <a:grpFill/>
            <a:ln w="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36AA8AD-58EE-40A6-A746-48886975A9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4250" y="1163432"/>
            <a:ext cx="5419211" cy="663873"/>
          </a:xfrm>
        </p:spPr>
        <p:txBody>
          <a:bodyPr anchor="ctr">
            <a:noAutofit/>
          </a:bodyPr>
          <a:lstStyle>
            <a:lvl1pPr rtl="0">
              <a:defRPr sz="3200" b="1">
                <a:solidFill>
                  <a:schemeClr val="tx1"/>
                </a:solidFill>
                <a:latin typeface="GT America Extended" panose="00000505000000000000" pitchFamily="50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E2CDD86-3EA9-401E-ABE1-1FDB8838A828}"/>
              </a:ext>
            </a:extLst>
          </p:cNvPr>
          <p:cNvCxnSpPr>
            <a:cxnSpLocks/>
          </p:cNvCxnSpPr>
          <p:nvPr userDrawn="1"/>
        </p:nvCxnSpPr>
        <p:spPr>
          <a:xfrm>
            <a:off x="984250" y="2014896"/>
            <a:ext cx="5419211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39728B-BF8B-4DC7-B8FD-7410FA2FEB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48107" y="2465388"/>
            <a:ext cx="4955354" cy="3229180"/>
          </a:xfrm>
        </p:spPr>
        <p:txBody>
          <a:bodyPr>
            <a:noAutofit/>
          </a:bodyPr>
          <a:lstStyle>
            <a:lvl1pPr marL="457200" indent="-457200">
              <a:lnSpc>
                <a:spcPct val="150000"/>
              </a:lnSpc>
              <a:buAutoNum type="arabicPeriod"/>
              <a:defRPr sz="2000">
                <a:solidFill>
                  <a:schemeClr val="tx1"/>
                </a:solidFill>
                <a:latin typeface="GT America Extended Light" panose="00000405000000000000" pitchFamily="50" charset="0"/>
              </a:defRPr>
            </a:lvl1pPr>
          </a:lstStyle>
          <a:p>
            <a:pPr lvl="0"/>
            <a:r>
              <a:rPr lang="en-US" dirty="0"/>
              <a:t>First part</a:t>
            </a:r>
          </a:p>
          <a:p>
            <a:pPr lvl="0"/>
            <a:r>
              <a:rPr lang="en-US" dirty="0"/>
              <a:t>Second part</a:t>
            </a:r>
          </a:p>
          <a:p>
            <a:pPr lvl="0"/>
            <a:r>
              <a:rPr lang="en-US" dirty="0"/>
              <a:t>Third part</a:t>
            </a:r>
          </a:p>
          <a:p>
            <a:pPr lvl="0"/>
            <a:r>
              <a:rPr lang="en-US" dirty="0"/>
              <a:t>Fourth part</a:t>
            </a:r>
          </a:p>
        </p:txBody>
      </p:sp>
    </p:spTree>
    <p:extLst>
      <p:ext uri="{BB962C8B-B14F-4D97-AF65-F5344CB8AC3E}">
        <p14:creationId xmlns:p14="http://schemas.microsoft.com/office/powerpoint/2010/main" val="143019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 Green Green Content &amp;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5C45377-1BD6-4E7E-A4B1-225FDAFD8F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9668" y="-1"/>
            <a:ext cx="3872332" cy="6858001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6651534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6651533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57C6D-B735-4A72-AF0D-CE36D2218E7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ADC299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</a:p>
        </p:txBody>
      </p:sp>
    </p:spTree>
    <p:extLst>
      <p:ext uri="{BB962C8B-B14F-4D97-AF65-F5344CB8AC3E}">
        <p14:creationId xmlns:p14="http://schemas.microsoft.com/office/powerpoint/2010/main" val="9301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 Green Content &amp; Righ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221A57-64FF-4EB9-9EFB-2C0EB2899492}"/>
              </a:ext>
            </a:extLst>
          </p:cNvPr>
          <p:cNvSpPr/>
          <p:nvPr userDrawn="1"/>
        </p:nvSpPr>
        <p:spPr>
          <a:xfrm>
            <a:off x="8319668" y="0"/>
            <a:ext cx="3872332" cy="6858001"/>
          </a:xfrm>
          <a:custGeom>
            <a:avLst/>
            <a:gdLst>
              <a:gd name="connsiteX0" fmla="*/ 0 w 3872332"/>
              <a:gd name="connsiteY0" fmla="*/ 0 h 6858001"/>
              <a:gd name="connsiteX1" fmla="*/ 3872332 w 3872332"/>
              <a:gd name="connsiteY1" fmla="*/ 0 h 6858001"/>
              <a:gd name="connsiteX2" fmla="*/ 3872332 w 3872332"/>
              <a:gd name="connsiteY2" fmla="*/ 6858001 h 6858001"/>
              <a:gd name="connsiteX3" fmla="*/ 0 w 3872332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2332" h="6858001">
                <a:moveTo>
                  <a:pt x="0" y="0"/>
                </a:moveTo>
                <a:lnTo>
                  <a:pt x="3872332" y="0"/>
                </a:lnTo>
                <a:lnTo>
                  <a:pt x="3872332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6651533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6651533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57C7718-7F53-4879-9C60-DCFC810D42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13545" y="6608756"/>
            <a:ext cx="10522006" cy="200055"/>
          </a:xfrm>
        </p:spPr>
        <p:txBody>
          <a:bodyPr/>
          <a:lstStyle>
            <a:lvl1pPr>
              <a:defRPr>
                <a:solidFill>
                  <a:srgbClr val="ADC299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939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 Green Left Box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E684B66-2BD2-44EC-8856-FBC101C3E766}"/>
              </a:ext>
            </a:extLst>
          </p:cNvPr>
          <p:cNvSpPr/>
          <p:nvPr userDrawn="1"/>
        </p:nvSpPr>
        <p:spPr>
          <a:xfrm>
            <a:off x="0" y="-1"/>
            <a:ext cx="6224147" cy="6858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4907657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4907657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D9C331-C672-4F8E-B6B9-A02E118C759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89018" y="1147604"/>
            <a:ext cx="4907657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51D75F0-B0EE-4AE8-B000-227EAB8EE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C7F6D-C8D7-4FA8-8FC1-D31A3B9998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>
              <a:latin typeface="GT America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34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 Green Right Box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A01758DE-1877-4456-84F0-8163F41F3B36}"/>
              </a:ext>
            </a:extLst>
          </p:cNvPr>
          <p:cNvSpPr/>
          <p:nvPr userDrawn="1"/>
        </p:nvSpPr>
        <p:spPr>
          <a:xfrm>
            <a:off x="6235773" y="-1"/>
            <a:ext cx="5956227" cy="6858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4907657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4907657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D9C331-C672-4F8E-B6B9-A02E118C759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89018" y="1147604"/>
            <a:ext cx="4907657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082885FB-09D5-446B-B108-EAFC53DB0C1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13545" y="6608756"/>
            <a:ext cx="10522006" cy="200055"/>
          </a:xfrm>
        </p:spPr>
        <p:txBody>
          <a:bodyPr/>
          <a:lstStyle>
            <a:lvl1pPr>
              <a:defRPr>
                <a:solidFill>
                  <a:srgbClr val="ADC299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030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 Green Content w/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CEBC548-2E63-4096-8897-360080208E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35774" y="-1"/>
            <a:ext cx="5956226" cy="6858001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4907657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4907657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F034B794-838B-416C-9A5A-99634B3DB3B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13545" y="6608756"/>
            <a:ext cx="10522006" cy="200055"/>
          </a:xfrm>
        </p:spPr>
        <p:txBody>
          <a:bodyPr/>
          <a:lstStyle>
            <a:lvl1pPr>
              <a:defRPr>
                <a:solidFill>
                  <a:srgbClr val="ADC299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107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Green Content w/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ADD39BE0-C865-430B-A874-517E91174FA6}"/>
              </a:ext>
            </a:extLst>
          </p:cNvPr>
          <p:cNvSpPr/>
          <p:nvPr userDrawn="1"/>
        </p:nvSpPr>
        <p:spPr>
          <a:xfrm>
            <a:off x="4438370" y="0"/>
            <a:ext cx="7753630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1" y="1147604"/>
            <a:ext cx="6651533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1820A1-14B2-4B62-8B3C-875809C42A4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82800" y="1147604"/>
            <a:ext cx="3154271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3997A190-3F06-4774-9213-90EBEE6CFC6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13545" y="6608756"/>
            <a:ext cx="10522006" cy="200055"/>
          </a:xfrm>
        </p:spPr>
        <p:txBody>
          <a:bodyPr/>
          <a:lstStyle>
            <a:lvl1pPr>
              <a:defRPr>
                <a:solidFill>
                  <a:srgbClr val="ADC299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6417E45D-FBB8-4FBF-A6E7-9B2A3FE5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3154271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35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 Green Large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2188E7-73BE-4275-A80D-769341ED55C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38370" y="0"/>
            <a:ext cx="7753630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1820A1-14B2-4B62-8B3C-875809C42A4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82800" y="1147604"/>
            <a:ext cx="3154271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217AA63-8D30-4EEE-A0D8-777E4AAEEF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613545" y="6608756"/>
            <a:ext cx="10522006" cy="200055"/>
          </a:xfrm>
        </p:spPr>
        <p:txBody>
          <a:bodyPr/>
          <a:lstStyle>
            <a:lvl1pPr>
              <a:defRPr>
                <a:solidFill>
                  <a:srgbClr val="ADC299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5F5E3B0-1A3E-4648-9A16-2647B05CE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3154271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15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36F6F-7D65-4363-8D5F-26F4CC4B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rgbClr val="003740"/>
                </a:solidFill>
                <a:effectLst/>
                <a:uFillTx/>
                <a:latin typeface="+mj-lt"/>
                <a:ea typeface="+mn-ea"/>
                <a:cs typeface="+mn-cs"/>
                <a:sym typeface="GT America Extended Medium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46DB9-A437-459B-85C7-A49F1B590F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>
              <a:latin typeface="GT America Medium" panose="00000600000000000000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79BBC-5587-4350-9401-0DB210FA7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D7FB8-00ED-48D0-A2FC-771E70D151A6}"/>
              </a:ext>
            </a:extLst>
          </p:cNvPr>
          <p:cNvSpPr/>
          <p:nvPr userDrawn="1"/>
        </p:nvSpPr>
        <p:spPr>
          <a:xfrm>
            <a:off x="1" y="1944341"/>
            <a:ext cx="12192000" cy="502346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/>
            <a:endParaRPr lang="en-GB" sz="900">
              <a:solidFill>
                <a:srgbClr val="90A19F"/>
              </a:solidFill>
              <a:latin typeface="GT America Light"/>
              <a:ea typeface="GT America Light"/>
              <a:cs typeface="GT America Light"/>
              <a:sym typeface="GT America Light"/>
            </a:endParaRPr>
          </a:p>
        </p:txBody>
      </p:sp>
      <p:pic>
        <p:nvPicPr>
          <p:cNvPr id="12" name="Graphic 26">
            <a:extLst>
              <a:ext uri="{FF2B5EF4-FFF2-40B4-BE49-F238E27FC236}">
                <a16:creationId xmlns:a16="http://schemas.microsoft.com/office/drawing/2014/main" id="{6F7A1B11-3E47-493F-9816-0CCA2E0348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733289" y="2589876"/>
            <a:ext cx="277863" cy="238169"/>
          </a:xfrm>
          <a:prstGeom prst="rect">
            <a:avLst/>
          </a:prstGeom>
        </p:spPr>
      </p:pic>
      <p:pic>
        <p:nvPicPr>
          <p:cNvPr id="13" name="Graphic 26">
            <a:extLst>
              <a:ext uri="{FF2B5EF4-FFF2-40B4-BE49-F238E27FC236}">
                <a16:creationId xmlns:a16="http://schemas.microsoft.com/office/drawing/2014/main" id="{4F6F4008-7726-4CCB-9E40-B36C2D9B8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34448" y="2563875"/>
            <a:ext cx="277863" cy="238169"/>
          </a:xfrm>
          <a:prstGeom prst="rect">
            <a:avLst/>
          </a:prstGeom>
        </p:spPr>
      </p:pic>
      <p:pic>
        <p:nvPicPr>
          <p:cNvPr id="14" name="Graphic 26">
            <a:extLst>
              <a:ext uri="{FF2B5EF4-FFF2-40B4-BE49-F238E27FC236}">
                <a16:creationId xmlns:a16="http://schemas.microsoft.com/office/drawing/2014/main" id="{10CFB883-98CE-4CFA-A658-B1F57F50B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854691" y="2589876"/>
            <a:ext cx="277863" cy="238169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EBE0B1-686B-4406-ABF0-A802D1405C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2159" y="2039234"/>
            <a:ext cx="2061095" cy="338554"/>
          </a:xfrm>
        </p:spPr>
        <p:txBody>
          <a:bodyPr/>
          <a:lstStyle/>
          <a:p>
            <a:pPr algn="ctr">
              <a:lnSpc>
                <a:spcPct val="80000"/>
              </a:lnSpc>
            </a:pPr>
            <a:r>
              <a:rPr kumimoji="0" lang="en-US" sz="2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GT America Light" panose="00000400000000000000" pitchFamily="50" charset="0"/>
                <a:ea typeface="+mn-ea"/>
                <a:cs typeface="+mn-cs"/>
                <a:sym typeface="GT America Extended Medium"/>
              </a:rPr>
              <a:t>Insert text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DDE12000-7281-45B3-A66F-EE5E06BF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2831" y="2056721"/>
            <a:ext cx="2061095" cy="338554"/>
          </a:xfrm>
        </p:spPr>
        <p:txBody>
          <a:bodyPr/>
          <a:lstStyle/>
          <a:p>
            <a:pPr algn="ctr">
              <a:lnSpc>
                <a:spcPct val="80000"/>
              </a:lnSpc>
            </a:pPr>
            <a:r>
              <a:rPr kumimoji="0" lang="en-US" sz="2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GT America Light" panose="00000400000000000000" pitchFamily="50" charset="0"/>
                <a:ea typeface="+mn-ea"/>
                <a:cs typeface="+mn-cs"/>
                <a:sym typeface="GT America Extended Medium"/>
              </a:rPr>
              <a:t>Insert text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BDE49BA5-C51F-4EEC-BD45-2AD034F3C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22588" y="2040629"/>
            <a:ext cx="2061095" cy="338554"/>
          </a:xfrm>
        </p:spPr>
        <p:txBody>
          <a:bodyPr/>
          <a:lstStyle/>
          <a:p>
            <a:pPr algn="ctr">
              <a:lnSpc>
                <a:spcPct val="80000"/>
              </a:lnSpc>
            </a:pPr>
            <a:r>
              <a:rPr kumimoji="0" lang="en-US" sz="20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GT America Light" panose="00000400000000000000" pitchFamily="50" charset="0"/>
                <a:ea typeface="+mn-ea"/>
                <a:cs typeface="+mn-cs"/>
                <a:sym typeface="GT America Extended Medium"/>
              </a:rPr>
              <a:t>Insert text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D093006-0C87-4580-8D83-426FE07E5B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0483" y="3100387"/>
            <a:ext cx="2155825" cy="65722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4BD2DE81-FBC8-40A5-9CEF-9D3DB9FC69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8101" y="3073887"/>
            <a:ext cx="2155825" cy="65722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D99EFB7-E294-4F3E-83B6-8ED97F4487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75223" y="3097357"/>
            <a:ext cx="2155825" cy="65722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23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Mauve Ti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F7598-3228-40EE-8ACE-86B21428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39" y="2421595"/>
            <a:ext cx="9161664" cy="2957284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GT America Extended Thin" panose="00000305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7753498-3272-4271-952C-2A55AE715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4250" y="1688624"/>
            <a:ext cx="9161653" cy="3730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818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uve Tint Left Panel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DA3B7F91-13BF-4F18-9125-7B033A6AC1C5}"/>
              </a:ext>
            </a:extLst>
          </p:cNvPr>
          <p:cNvSpPr/>
          <p:nvPr userDrawn="1"/>
        </p:nvSpPr>
        <p:spPr>
          <a:xfrm>
            <a:off x="0" y="0"/>
            <a:ext cx="443837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1" y="1147604"/>
            <a:ext cx="6651533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1820A1-14B2-4B62-8B3C-875809C42A4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82800" y="1147604"/>
            <a:ext cx="3154271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2838935-AFBC-49CF-AAA7-D18B74BBD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1A2F1-55F6-40A5-8332-C847A268337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>
              <a:latin typeface="GT America Medium" panose="00000600000000000000" pitchFamily="50" charset="0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2A702F51-7601-41B9-809E-694F915A8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3154271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72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Image 0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0C62DF0-9487-4FCD-8064-3C3D051519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8410"/>
          <a:stretch/>
        </p:blipFill>
        <p:spPr>
          <a:xfrm>
            <a:off x="10365824" y="3146610"/>
            <a:ext cx="1559475" cy="1159533"/>
          </a:xfrm>
          <a:prstGeom prst="rect">
            <a:avLst/>
          </a:prstGeom>
        </p:spPr>
      </p:pic>
      <p:sp>
        <p:nvSpPr>
          <p:cNvPr id="12" name="*In rare cases, the Elipse Balloon may require endoscopic or surgical intervention for removal. **Results may vary from one patient to another. A small percentage of patients don’t respond to the treatment. This material is not intended for a U.S. audien">
            <a:extLst>
              <a:ext uri="{FF2B5EF4-FFF2-40B4-BE49-F238E27FC236}">
                <a16:creationId xmlns:a16="http://schemas.microsoft.com/office/drawing/2014/main" id="{56FB30B2-9DB3-437C-B1D8-2D6D6A891103}"/>
              </a:ext>
            </a:extLst>
          </p:cNvPr>
          <p:cNvSpPr txBox="1"/>
          <p:nvPr userDrawn="1"/>
        </p:nvSpPr>
        <p:spPr>
          <a:xfrm>
            <a:off x="2874454" y="5921882"/>
            <a:ext cx="8613940" cy="233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>
              <a:defRPr sz="900">
                <a:solidFill>
                  <a:srgbClr val="FFF8F0">
                    <a:alpha val="50211"/>
                  </a:srgbClr>
                </a:solidFill>
                <a:latin typeface="GT America Light"/>
                <a:ea typeface="GT America Light"/>
                <a:cs typeface="GT America Light"/>
                <a:sym typeface="GT America Light"/>
              </a:defRPr>
            </a:pPr>
            <a:endParaRPr dirty="0">
              <a:solidFill>
                <a:schemeClr val="tx1">
                  <a:alpha val="50211"/>
                </a:schemeClr>
              </a:solidFill>
            </a:endParaRPr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9650DF9B-DCC5-4ED3-BF85-119ED205A6D3}"/>
              </a:ext>
            </a:extLst>
          </p:cNvPr>
          <p:cNvGrpSpPr/>
          <p:nvPr userDrawn="1"/>
        </p:nvGrpSpPr>
        <p:grpSpPr>
          <a:xfrm>
            <a:off x="10374574" y="536470"/>
            <a:ext cx="1255049" cy="5605569"/>
            <a:chOff x="450880" y="0"/>
            <a:chExt cx="1357209" cy="6061860"/>
          </a:xfrm>
        </p:grpSpPr>
        <p:pic>
          <p:nvPicPr>
            <p:cNvPr id="9" name="Picture 14" descr="Picture 14">
              <a:extLst>
                <a:ext uri="{FF2B5EF4-FFF2-40B4-BE49-F238E27FC236}">
                  <a16:creationId xmlns:a16="http://schemas.microsoft.com/office/drawing/2014/main" id="{4A965A8B-BAD8-4C76-9C94-FA3227AFA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942" y="1637999"/>
              <a:ext cx="942834" cy="868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Picture 16" descr="Picture 16">
              <a:extLst>
                <a:ext uri="{FF2B5EF4-FFF2-40B4-BE49-F238E27FC236}">
                  <a16:creationId xmlns:a16="http://schemas.microsoft.com/office/drawing/2014/main" id="{536A0B2B-8DA3-48C8-8232-516252B4A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719" y="0"/>
              <a:ext cx="1356370" cy="13703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Picture 17" descr="Picture 17">
              <a:extLst>
                <a:ext uri="{FF2B5EF4-FFF2-40B4-BE49-F238E27FC236}">
                  <a16:creationId xmlns:a16="http://schemas.microsoft.com/office/drawing/2014/main" id="{582FACC1-A10E-48C8-A3BC-5DDEE02A4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342265">
              <a:off x="450880" y="4186859"/>
              <a:ext cx="1250397" cy="187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2CDA7C-D8A2-45BD-9170-34464E4753F0}"/>
              </a:ext>
            </a:extLst>
          </p:cNvPr>
          <p:cNvGrpSpPr/>
          <p:nvPr userDrawn="1"/>
        </p:nvGrpSpPr>
        <p:grpSpPr>
          <a:xfrm>
            <a:off x="984250" y="5935164"/>
            <a:ext cx="1567174" cy="503735"/>
            <a:chOff x="984250" y="5935164"/>
            <a:chExt cx="1567174" cy="503735"/>
          </a:xfrm>
          <a:solidFill>
            <a:schemeClr val="tx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F0B2DF9-45D5-4A31-BAAD-70925E67D89F}"/>
                </a:ext>
              </a:extLst>
            </p:cNvPr>
            <p:cNvGrpSpPr/>
            <p:nvPr userDrawn="1"/>
          </p:nvGrpSpPr>
          <p:grpSpPr>
            <a:xfrm>
              <a:off x="1325736" y="6346496"/>
              <a:ext cx="884752" cy="92403"/>
              <a:chOff x="1452393" y="6358591"/>
              <a:chExt cx="630886" cy="65889"/>
            </a:xfrm>
            <a:grp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FDF0D6E-DCF9-446D-B14F-833DF17A4C32}"/>
                  </a:ext>
                </a:extLst>
              </p:cNvPr>
              <p:cNvSpPr/>
              <p:nvPr/>
            </p:nvSpPr>
            <p:spPr>
              <a:xfrm>
                <a:off x="1452393" y="6360300"/>
                <a:ext cx="54351" cy="62354"/>
              </a:xfrm>
              <a:custGeom>
                <a:avLst/>
                <a:gdLst>
                  <a:gd name="connsiteX0" fmla="*/ 41647 w 54351"/>
                  <a:gd name="connsiteY0" fmla="*/ 19697 h 62354"/>
                  <a:gd name="connsiteX1" fmla="*/ 28982 w 54351"/>
                  <a:gd name="connsiteY1" fmla="*/ 9091 h 62354"/>
                  <a:gd name="connsiteX2" fmla="*/ 12199 w 54351"/>
                  <a:gd name="connsiteY2" fmla="*/ 9091 h 62354"/>
                  <a:gd name="connsiteX3" fmla="*/ 12199 w 54351"/>
                  <a:gd name="connsiteY3" fmla="*/ 30420 h 62354"/>
                  <a:gd name="connsiteX4" fmla="*/ 28982 w 54351"/>
                  <a:gd name="connsiteY4" fmla="*/ 30420 h 62354"/>
                  <a:gd name="connsiteX5" fmla="*/ 41647 w 54351"/>
                  <a:gd name="connsiteY5" fmla="*/ 19697 h 62354"/>
                  <a:gd name="connsiteX6" fmla="*/ 54351 w 54351"/>
                  <a:gd name="connsiteY6" fmla="*/ 19425 h 62354"/>
                  <a:gd name="connsiteX7" fmla="*/ 30886 w 54351"/>
                  <a:gd name="connsiteY7" fmla="*/ 39355 h 62354"/>
                  <a:gd name="connsiteX8" fmla="*/ 12199 w 54351"/>
                  <a:gd name="connsiteY8" fmla="*/ 39355 h 62354"/>
                  <a:gd name="connsiteX9" fmla="*/ 12199 w 54351"/>
                  <a:gd name="connsiteY9" fmla="*/ 62354 h 62354"/>
                  <a:gd name="connsiteX10" fmla="*/ 0 w 54351"/>
                  <a:gd name="connsiteY10" fmla="*/ 62354 h 62354"/>
                  <a:gd name="connsiteX11" fmla="*/ 0 w 54351"/>
                  <a:gd name="connsiteY11" fmla="*/ 0 h 62354"/>
                  <a:gd name="connsiteX12" fmla="*/ 31430 w 54351"/>
                  <a:gd name="connsiteY12" fmla="*/ 0 h 62354"/>
                  <a:gd name="connsiteX13" fmla="*/ 54351 w 54351"/>
                  <a:gd name="connsiteY13" fmla="*/ 19425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351" h="62354">
                    <a:moveTo>
                      <a:pt x="41647" y="19697"/>
                    </a:moveTo>
                    <a:cubicBezTo>
                      <a:pt x="41647" y="13131"/>
                      <a:pt x="36908" y="9091"/>
                      <a:pt x="28982" y="9091"/>
                    </a:cubicBezTo>
                    <a:lnTo>
                      <a:pt x="12199" y="9091"/>
                    </a:lnTo>
                    <a:lnTo>
                      <a:pt x="12199" y="30420"/>
                    </a:lnTo>
                    <a:lnTo>
                      <a:pt x="28982" y="30420"/>
                    </a:lnTo>
                    <a:cubicBezTo>
                      <a:pt x="36791" y="30420"/>
                      <a:pt x="41647" y="26301"/>
                      <a:pt x="41647" y="19697"/>
                    </a:cubicBezTo>
                    <a:moveTo>
                      <a:pt x="54351" y="19425"/>
                    </a:moveTo>
                    <a:cubicBezTo>
                      <a:pt x="54351" y="31624"/>
                      <a:pt x="45222" y="39355"/>
                      <a:pt x="30886" y="39355"/>
                    </a:cubicBezTo>
                    <a:lnTo>
                      <a:pt x="12199" y="39355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430" y="0"/>
                    </a:lnTo>
                    <a:cubicBezTo>
                      <a:pt x="45493" y="39"/>
                      <a:pt x="54351" y="7576"/>
                      <a:pt x="54351" y="19425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4A41593-8021-4EA6-B311-FCECAAB073DB}"/>
                  </a:ext>
                </a:extLst>
              </p:cNvPr>
              <p:cNvSpPr/>
              <p:nvPr/>
            </p:nvSpPr>
            <p:spPr>
              <a:xfrm>
                <a:off x="1539651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565 w 56565"/>
                  <a:gd name="connsiteY1" fmla="*/ 29176 h 62354"/>
                  <a:gd name="connsiteX2" fmla="*/ 41686 w 56565"/>
                  <a:gd name="connsiteY2" fmla="*/ 18998 h 62354"/>
                  <a:gd name="connsiteX3" fmla="*/ 29565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894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894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565" y="29176"/>
                    </a:lnTo>
                    <a:cubicBezTo>
                      <a:pt x="38617" y="29176"/>
                      <a:pt x="41686" y="24514"/>
                      <a:pt x="41686" y="18998"/>
                    </a:cubicBezTo>
                    <a:cubicBezTo>
                      <a:pt x="41686" y="13559"/>
                      <a:pt x="38695" y="9091"/>
                      <a:pt x="29565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894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894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ABB30DE-18E3-4E91-828D-85A7B3C0A130}"/>
                  </a:ext>
                </a:extLst>
              </p:cNvPr>
              <p:cNvSpPr/>
              <p:nvPr/>
            </p:nvSpPr>
            <p:spPr>
              <a:xfrm>
                <a:off x="1623761" y="6358591"/>
                <a:ext cx="68842" cy="65850"/>
              </a:xfrm>
              <a:custGeom>
                <a:avLst/>
                <a:gdLst>
                  <a:gd name="connsiteX0" fmla="*/ 56100 w 68842"/>
                  <a:gd name="connsiteY0" fmla="*/ 32906 h 65850"/>
                  <a:gd name="connsiteX1" fmla="*/ 34421 w 68842"/>
                  <a:gd name="connsiteY1" fmla="*/ 9557 h 65850"/>
                  <a:gd name="connsiteX2" fmla="*/ 12743 w 68842"/>
                  <a:gd name="connsiteY2" fmla="*/ 32906 h 65850"/>
                  <a:gd name="connsiteX3" fmla="*/ 34421 w 68842"/>
                  <a:gd name="connsiteY3" fmla="*/ 56255 h 65850"/>
                  <a:gd name="connsiteX4" fmla="*/ 56100 w 68842"/>
                  <a:gd name="connsiteY4" fmla="*/ 32906 h 65850"/>
                  <a:gd name="connsiteX5" fmla="*/ 0 w 68842"/>
                  <a:gd name="connsiteY5" fmla="*/ 32906 h 65850"/>
                  <a:gd name="connsiteX6" fmla="*/ 34421 w 68842"/>
                  <a:gd name="connsiteY6" fmla="*/ 0 h 65850"/>
                  <a:gd name="connsiteX7" fmla="*/ 68842 w 68842"/>
                  <a:gd name="connsiteY7" fmla="*/ 32906 h 65850"/>
                  <a:gd name="connsiteX8" fmla="*/ 34421 w 68842"/>
                  <a:gd name="connsiteY8" fmla="*/ 65851 h 65850"/>
                  <a:gd name="connsiteX9" fmla="*/ 0 w 68842"/>
                  <a:gd name="connsiteY9" fmla="*/ 32906 h 6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842" h="65850">
                    <a:moveTo>
                      <a:pt x="56100" y="32906"/>
                    </a:moveTo>
                    <a:cubicBezTo>
                      <a:pt x="56100" y="18609"/>
                      <a:pt x="47747" y="9557"/>
                      <a:pt x="34421" y="9557"/>
                    </a:cubicBezTo>
                    <a:cubicBezTo>
                      <a:pt x="21096" y="9557"/>
                      <a:pt x="12743" y="18609"/>
                      <a:pt x="12743" y="32906"/>
                    </a:cubicBezTo>
                    <a:cubicBezTo>
                      <a:pt x="12743" y="47047"/>
                      <a:pt x="21096" y="56255"/>
                      <a:pt x="34421" y="56255"/>
                    </a:cubicBezTo>
                    <a:cubicBezTo>
                      <a:pt x="47747" y="56255"/>
                      <a:pt x="56100" y="47203"/>
                      <a:pt x="56100" y="32906"/>
                    </a:cubicBezTo>
                    <a:moveTo>
                      <a:pt x="0" y="32906"/>
                    </a:moveTo>
                    <a:cubicBezTo>
                      <a:pt x="0" y="12704"/>
                      <a:pt x="13598" y="0"/>
                      <a:pt x="34421" y="0"/>
                    </a:cubicBezTo>
                    <a:cubicBezTo>
                      <a:pt x="55245" y="0"/>
                      <a:pt x="68842" y="12743"/>
                      <a:pt x="68842" y="32906"/>
                    </a:cubicBezTo>
                    <a:cubicBezTo>
                      <a:pt x="68842" y="52992"/>
                      <a:pt x="55245" y="65851"/>
                      <a:pt x="34421" y="65851"/>
                    </a:cubicBezTo>
                    <a:cubicBezTo>
                      <a:pt x="13598" y="65851"/>
                      <a:pt x="0" y="52914"/>
                      <a:pt x="0" y="32906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FC63354-DB1E-489F-A31A-83A0DDEE3DF3}"/>
                  </a:ext>
                </a:extLst>
              </p:cNvPr>
              <p:cNvSpPr/>
              <p:nvPr/>
            </p:nvSpPr>
            <p:spPr>
              <a:xfrm>
                <a:off x="1722829" y="6358591"/>
                <a:ext cx="65151" cy="65889"/>
              </a:xfrm>
              <a:custGeom>
                <a:avLst/>
                <a:gdLst>
                  <a:gd name="connsiteX0" fmla="*/ 0 w 65151"/>
                  <a:gd name="connsiteY0" fmla="*/ 33100 h 65889"/>
                  <a:gd name="connsiteX1" fmla="*/ 34421 w 65151"/>
                  <a:gd name="connsiteY1" fmla="*/ 0 h 65889"/>
                  <a:gd name="connsiteX2" fmla="*/ 64724 w 65151"/>
                  <a:gd name="connsiteY2" fmla="*/ 19580 h 65889"/>
                  <a:gd name="connsiteX3" fmla="*/ 52176 w 65151"/>
                  <a:gd name="connsiteY3" fmla="*/ 21678 h 65889"/>
                  <a:gd name="connsiteX4" fmla="*/ 34072 w 65151"/>
                  <a:gd name="connsiteY4" fmla="*/ 9363 h 65889"/>
                  <a:gd name="connsiteX5" fmla="*/ 12549 w 65151"/>
                  <a:gd name="connsiteY5" fmla="*/ 33061 h 65889"/>
                  <a:gd name="connsiteX6" fmla="*/ 34149 w 65151"/>
                  <a:gd name="connsiteY6" fmla="*/ 56410 h 65889"/>
                  <a:gd name="connsiteX7" fmla="*/ 54079 w 65151"/>
                  <a:gd name="connsiteY7" fmla="*/ 40093 h 65889"/>
                  <a:gd name="connsiteX8" fmla="*/ 54079 w 65151"/>
                  <a:gd name="connsiteY8" fmla="*/ 39316 h 65889"/>
                  <a:gd name="connsiteX9" fmla="*/ 33256 w 65151"/>
                  <a:gd name="connsiteY9" fmla="*/ 39316 h 65889"/>
                  <a:gd name="connsiteX10" fmla="*/ 33256 w 65151"/>
                  <a:gd name="connsiteY10" fmla="*/ 30458 h 65889"/>
                  <a:gd name="connsiteX11" fmla="*/ 65152 w 65151"/>
                  <a:gd name="connsiteY11" fmla="*/ 30458 h 65889"/>
                  <a:gd name="connsiteX12" fmla="*/ 65152 w 65151"/>
                  <a:gd name="connsiteY12" fmla="*/ 64103 h 65889"/>
                  <a:gd name="connsiteX13" fmla="*/ 56177 w 65151"/>
                  <a:gd name="connsiteY13" fmla="*/ 64103 h 65889"/>
                  <a:gd name="connsiteX14" fmla="*/ 55323 w 65151"/>
                  <a:gd name="connsiteY14" fmla="*/ 53924 h 65889"/>
                  <a:gd name="connsiteX15" fmla="*/ 31702 w 65151"/>
                  <a:gd name="connsiteY15" fmla="*/ 65890 h 65889"/>
                  <a:gd name="connsiteX16" fmla="*/ 0 w 65151"/>
                  <a:gd name="connsiteY16" fmla="*/ 33100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51" h="65889">
                    <a:moveTo>
                      <a:pt x="0" y="33100"/>
                    </a:moveTo>
                    <a:cubicBezTo>
                      <a:pt x="0" y="13598"/>
                      <a:pt x="12976" y="0"/>
                      <a:pt x="34421" y="0"/>
                    </a:cubicBezTo>
                    <a:cubicBezTo>
                      <a:pt x="52331" y="0"/>
                      <a:pt x="62238" y="9479"/>
                      <a:pt x="64724" y="19580"/>
                    </a:cubicBezTo>
                    <a:lnTo>
                      <a:pt x="52176" y="21678"/>
                    </a:lnTo>
                    <a:cubicBezTo>
                      <a:pt x="50583" y="15346"/>
                      <a:pt x="44988" y="9363"/>
                      <a:pt x="34072" y="9363"/>
                    </a:cubicBezTo>
                    <a:cubicBezTo>
                      <a:pt x="20552" y="9363"/>
                      <a:pt x="12549" y="18765"/>
                      <a:pt x="12549" y="33061"/>
                    </a:cubicBezTo>
                    <a:cubicBezTo>
                      <a:pt x="12549" y="46737"/>
                      <a:pt x="20202" y="56410"/>
                      <a:pt x="34149" y="56410"/>
                    </a:cubicBezTo>
                    <a:cubicBezTo>
                      <a:pt x="48174" y="56410"/>
                      <a:pt x="53885" y="47086"/>
                      <a:pt x="54079" y="40093"/>
                    </a:cubicBezTo>
                    <a:lnTo>
                      <a:pt x="54079" y="39316"/>
                    </a:lnTo>
                    <a:lnTo>
                      <a:pt x="33256" y="39316"/>
                    </a:lnTo>
                    <a:lnTo>
                      <a:pt x="33256" y="30458"/>
                    </a:lnTo>
                    <a:lnTo>
                      <a:pt x="65152" y="30458"/>
                    </a:lnTo>
                    <a:lnTo>
                      <a:pt x="65152" y="64103"/>
                    </a:lnTo>
                    <a:lnTo>
                      <a:pt x="56177" y="64103"/>
                    </a:lnTo>
                    <a:lnTo>
                      <a:pt x="55323" y="53924"/>
                    </a:lnTo>
                    <a:cubicBezTo>
                      <a:pt x="51632" y="60839"/>
                      <a:pt x="43473" y="65890"/>
                      <a:pt x="31702" y="65890"/>
                    </a:cubicBezTo>
                    <a:cubicBezTo>
                      <a:pt x="12044" y="65851"/>
                      <a:pt x="0" y="52331"/>
                      <a:pt x="0" y="33100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4864BAD-835B-4706-B826-C380C265BF0F}"/>
                  </a:ext>
                </a:extLst>
              </p:cNvPr>
              <p:cNvSpPr/>
              <p:nvPr/>
            </p:nvSpPr>
            <p:spPr>
              <a:xfrm>
                <a:off x="1824616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604 w 56565"/>
                  <a:gd name="connsiteY1" fmla="*/ 29176 h 62354"/>
                  <a:gd name="connsiteX2" fmla="*/ 41725 w 56565"/>
                  <a:gd name="connsiteY2" fmla="*/ 18998 h 62354"/>
                  <a:gd name="connsiteX3" fmla="*/ 29604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933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933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604" y="29176"/>
                    </a:lnTo>
                    <a:cubicBezTo>
                      <a:pt x="38656" y="29176"/>
                      <a:pt x="41725" y="24514"/>
                      <a:pt x="41725" y="18998"/>
                    </a:cubicBezTo>
                    <a:cubicBezTo>
                      <a:pt x="41725" y="13559"/>
                      <a:pt x="38734" y="9091"/>
                      <a:pt x="29604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933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933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D47C3DE-EB01-4CB3-B037-711CDAC8D1F2}"/>
                  </a:ext>
                </a:extLst>
              </p:cNvPr>
              <p:cNvSpPr/>
              <p:nvPr/>
            </p:nvSpPr>
            <p:spPr>
              <a:xfrm>
                <a:off x="1909581" y="6360339"/>
                <a:ext cx="68259" cy="62315"/>
              </a:xfrm>
              <a:custGeom>
                <a:avLst/>
                <a:gdLst>
                  <a:gd name="connsiteX0" fmla="*/ 45804 w 68259"/>
                  <a:gd name="connsiteY0" fmla="*/ 38267 h 62315"/>
                  <a:gd name="connsiteX1" fmla="*/ 38073 w 68259"/>
                  <a:gd name="connsiteY1" fmla="*/ 19114 h 62315"/>
                  <a:gd name="connsiteX2" fmla="*/ 34227 w 68259"/>
                  <a:gd name="connsiteY2" fmla="*/ 9091 h 62315"/>
                  <a:gd name="connsiteX3" fmla="*/ 34033 w 68259"/>
                  <a:gd name="connsiteY3" fmla="*/ 9091 h 62315"/>
                  <a:gd name="connsiteX4" fmla="*/ 30070 w 68259"/>
                  <a:gd name="connsiteY4" fmla="*/ 19114 h 62315"/>
                  <a:gd name="connsiteX5" fmla="*/ 22339 w 68259"/>
                  <a:gd name="connsiteY5" fmla="*/ 38267 h 62315"/>
                  <a:gd name="connsiteX6" fmla="*/ 45804 w 68259"/>
                  <a:gd name="connsiteY6" fmla="*/ 38267 h 62315"/>
                  <a:gd name="connsiteX7" fmla="*/ 49340 w 68259"/>
                  <a:gd name="connsiteY7" fmla="*/ 47125 h 62315"/>
                  <a:gd name="connsiteX8" fmla="*/ 18881 w 68259"/>
                  <a:gd name="connsiteY8" fmla="*/ 47125 h 62315"/>
                  <a:gd name="connsiteX9" fmla="*/ 12743 w 68259"/>
                  <a:gd name="connsiteY9" fmla="*/ 62316 h 62315"/>
                  <a:gd name="connsiteX10" fmla="*/ 0 w 68259"/>
                  <a:gd name="connsiteY10" fmla="*/ 62316 h 62315"/>
                  <a:gd name="connsiteX11" fmla="*/ 27234 w 68259"/>
                  <a:gd name="connsiteY11" fmla="*/ 0 h 62315"/>
                  <a:gd name="connsiteX12" fmla="*/ 41026 w 68259"/>
                  <a:gd name="connsiteY12" fmla="*/ 0 h 62315"/>
                  <a:gd name="connsiteX13" fmla="*/ 68260 w 68259"/>
                  <a:gd name="connsiteY13" fmla="*/ 62316 h 62315"/>
                  <a:gd name="connsiteX14" fmla="*/ 55517 w 68259"/>
                  <a:gd name="connsiteY14" fmla="*/ 62316 h 62315"/>
                  <a:gd name="connsiteX15" fmla="*/ 49340 w 68259"/>
                  <a:gd name="connsiteY15" fmla="*/ 47125 h 6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259" h="62315">
                    <a:moveTo>
                      <a:pt x="45804" y="38267"/>
                    </a:moveTo>
                    <a:lnTo>
                      <a:pt x="38073" y="19114"/>
                    </a:lnTo>
                    <a:cubicBezTo>
                      <a:pt x="36208" y="15152"/>
                      <a:pt x="35082" y="12626"/>
                      <a:pt x="34227" y="9091"/>
                    </a:cubicBezTo>
                    <a:lnTo>
                      <a:pt x="34033" y="9091"/>
                    </a:lnTo>
                    <a:cubicBezTo>
                      <a:pt x="33061" y="12587"/>
                      <a:pt x="31935" y="15152"/>
                      <a:pt x="30070" y="19114"/>
                    </a:cubicBezTo>
                    <a:lnTo>
                      <a:pt x="22339" y="38267"/>
                    </a:lnTo>
                    <a:lnTo>
                      <a:pt x="45804" y="38267"/>
                    </a:lnTo>
                    <a:close/>
                    <a:moveTo>
                      <a:pt x="49340" y="47125"/>
                    </a:moveTo>
                    <a:lnTo>
                      <a:pt x="18881" y="47125"/>
                    </a:lnTo>
                    <a:lnTo>
                      <a:pt x="12743" y="62316"/>
                    </a:lnTo>
                    <a:lnTo>
                      <a:pt x="0" y="62316"/>
                    </a:lnTo>
                    <a:lnTo>
                      <a:pt x="27234" y="0"/>
                    </a:lnTo>
                    <a:lnTo>
                      <a:pt x="41026" y="0"/>
                    </a:lnTo>
                    <a:lnTo>
                      <a:pt x="68260" y="62316"/>
                    </a:lnTo>
                    <a:lnTo>
                      <a:pt x="55517" y="62316"/>
                    </a:lnTo>
                    <a:lnTo>
                      <a:pt x="49340" y="47125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68D6F9F-0A48-4446-8CA1-C4914ACA7F4C}"/>
                  </a:ext>
                </a:extLst>
              </p:cNvPr>
              <p:cNvSpPr/>
              <p:nvPr/>
            </p:nvSpPr>
            <p:spPr>
              <a:xfrm>
                <a:off x="2010397" y="6360339"/>
                <a:ext cx="72882" cy="62354"/>
              </a:xfrm>
              <a:custGeom>
                <a:avLst/>
                <a:gdLst>
                  <a:gd name="connsiteX0" fmla="*/ 0 w 72882"/>
                  <a:gd name="connsiteY0" fmla="*/ 0 h 62354"/>
                  <a:gd name="connsiteX1" fmla="*/ 17638 w 72882"/>
                  <a:gd name="connsiteY1" fmla="*/ 0 h 62354"/>
                  <a:gd name="connsiteX2" fmla="*/ 34499 w 72882"/>
                  <a:gd name="connsiteY2" fmla="*/ 43473 h 62354"/>
                  <a:gd name="connsiteX3" fmla="*/ 36247 w 72882"/>
                  <a:gd name="connsiteY3" fmla="*/ 49806 h 62354"/>
                  <a:gd name="connsiteX4" fmla="*/ 36441 w 72882"/>
                  <a:gd name="connsiteY4" fmla="*/ 49806 h 62354"/>
                  <a:gd name="connsiteX5" fmla="*/ 38267 w 72882"/>
                  <a:gd name="connsiteY5" fmla="*/ 43473 h 62354"/>
                  <a:gd name="connsiteX6" fmla="*/ 55051 w 72882"/>
                  <a:gd name="connsiteY6" fmla="*/ 0 h 62354"/>
                  <a:gd name="connsiteX7" fmla="*/ 72883 w 72882"/>
                  <a:gd name="connsiteY7" fmla="*/ 0 h 62354"/>
                  <a:gd name="connsiteX8" fmla="*/ 72883 w 72882"/>
                  <a:gd name="connsiteY8" fmla="*/ 62354 h 62354"/>
                  <a:gd name="connsiteX9" fmla="*/ 61733 w 72882"/>
                  <a:gd name="connsiteY9" fmla="*/ 62354 h 62354"/>
                  <a:gd name="connsiteX10" fmla="*/ 61733 w 72882"/>
                  <a:gd name="connsiteY10" fmla="*/ 17211 h 62354"/>
                  <a:gd name="connsiteX11" fmla="*/ 62160 w 72882"/>
                  <a:gd name="connsiteY11" fmla="*/ 9674 h 62354"/>
                  <a:gd name="connsiteX12" fmla="*/ 61811 w 72882"/>
                  <a:gd name="connsiteY12" fmla="*/ 9674 h 62354"/>
                  <a:gd name="connsiteX13" fmla="*/ 59518 w 72882"/>
                  <a:gd name="connsiteY13" fmla="*/ 16977 h 62354"/>
                  <a:gd name="connsiteX14" fmla="*/ 41803 w 72882"/>
                  <a:gd name="connsiteY14" fmla="*/ 62354 h 62354"/>
                  <a:gd name="connsiteX15" fmla="*/ 30575 w 72882"/>
                  <a:gd name="connsiteY15" fmla="*/ 62354 h 62354"/>
                  <a:gd name="connsiteX16" fmla="*/ 12859 w 72882"/>
                  <a:gd name="connsiteY16" fmla="*/ 16977 h 62354"/>
                  <a:gd name="connsiteX17" fmla="*/ 10761 w 72882"/>
                  <a:gd name="connsiteY17" fmla="*/ 9674 h 62354"/>
                  <a:gd name="connsiteX18" fmla="*/ 10412 w 72882"/>
                  <a:gd name="connsiteY18" fmla="*/ 9674 h 62354"/>
                  <a:gd name="connsiteX19" fmla="*/ 10839 w 72882"/>
                  <a:gd name="connsiteY19" fmla="*/ 17211 h 62354"/>
                  <a:gd name="connsiteX20" fmla="*/ 10839 w 72882"/>
                  <a:gd name="connsiteY20" fmla="*/ 62354 h 62354"/>
                  <a:gd name="connsiteX21" fmla="*/ 39 w 72882"/>
                  <a:gd name="connsiteY21" fmla="*/ 62354 h 62354"/>
                  <a:gd name="connsiteX22" fmla="*/ 39 w 72882"/>
                  <a:gd name="connsiteY22" fmla="*/ 0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882" h="62354">
                    <a:moveTo>
                      <a:pt x="0" y="0"/>
                    </a:moveTo>
                    <a:lnTo>
                      <a:pt x="17638" y="0"/>
                    </a:lnTo>
                    <a:lnTo>
                      <a:pt x="34499" y="43473"/>
                    </a:lnTo>
                    <a:cubicBezTo>
                      <a:pt x="35392" y="46193"/>
                      <a:pt x="35897" y="47669"/>
                      <a:pt x="36247" y="49806"/>
                    </a:cubicBezTo>
                    <a:lnTo>
                      <a:pt x="36441" y="49806"/>
                    </a:lnTo>
                    <a:cubicBezTo>
                      <a:pt x="36791" y="47708"/>
                      <a:pt x="37296" y="46115"/>
                      <a:pt x="38267" y="43473"/>
                    </a:cubicBezTo>
                    <a:lnTo>
                      <a:pt x="55051" y="0"/>
                    </a:lnTo>
                    <a:lnTo>
                      <a:pt x="72883" y="0"/>
                    </a:lnTo>
                    <a:lnTo>
                      <a:pt x="72883" y="62354"/>
                    </a:lnTo>
                    <a:lnTo>
                      <a:pt x="61733" y="62354"/>
                    </a:lnTo>
                    <a:lnTo>
                      <a:pt x="61733" y="17211"/>
                    </a:lnTo>
                    <a:cubicBezTo>
                      <a:pt x="61733" y="14646"/>
                      <a:pt x="61888" y="11927"/>
                      <a:pt x="62160" y="9674"/>
                    </a:cubicBezTo>
                    <a:lnTo>
                      <a:pt x="61811" y="9674"/>
                    </a:lnTo>
                    <a:cubicBezTo>
                      <a:pt x="61539" y="11072"/>
                      <a:pt x="60490" y="14608"/>
                      <a:pt x="59518" y="16977"/>
                    </a:cubicBezTo>
                    <a:lnTo>
                      <a:pt x="41803" y="62354"/>
                    </a:lnTo>
                    <a:lnTo>
                      <a:pt x="30575" y="62354"/>
                    </a:lnTo>
                    <a:lnTo>
                      <a:pt x="12859" y="16977"/>
                    </a:lnTo>
                    <a:cubicBezTo>
                      <a:pt x="11966" y="14608"/>
                      <a:pt x="11111" y="11344"/>
                      <a:pt x="10761" y="9674"/>
                    </a:cubicBezTo>
                    <a:lnTo>
                      <a:pt x="10412" y="9674"/>
                    </a:lnTo>
                    <a:cubicBezTo>
                      <a:pt x="10684" y="11888"/>
                      <a:pt x="10839" y="14413"/>
                      <a:pt x="10839" y="17211"/>
                    </a:cubicBezTo>
                    <a:lnTo>
                      <a:pt x="10839" y="62354"/>
                    </a:lnTo>
                    <a:lnTo>
                      <a:pt x="39" y="6235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0E68BC-B6EB-431E-8D80-5DC04B07101D}"/>
                </a:ext>
              </a:extLst>
            </p:cNvPr>
            <p:cNvSpPr/>
            <p:nvPr/>
          </p:nvSpPr>
          <p:spPr>
            <a:xfrm>
              <a:off x="984250" y="5935164"/>
              <a:ext cx="1567174" cy="316589"/>
            </a:xfrm>
            <a:custGeom>
              <a:avLst/>
              <a:gdLst>
                <a:gd name="connsiteX0" fmla="*/ 683995 w 1567174"/>
                <a:gd name="connsiteY0" fmla="*/ 307926 h 316589"/>
                <a:gd name="connsiteX1" fmla="*/ 723855 w 1567174"/>
                <a:gd name="connsiteY1" fmla="*/ 307926 h 316589"/>
                <a:gd name="connsiteX2" fmla="*/ 723855 w 1567174"/>
                <a:gd name="connsiteY2" fmla="*/ 234460 h 316589"/>
                <a:gd name="connsiteX3" fmla="*/ 723816 w 1567174"/>
                <a:gd name="connsiteY3" fmla="*/ 234188 h 316589"/>
                <a:gd name="connsiteX4" fmla="*/ 723816 w 1567174"/>
                <a:gd name="connsiteY4" fmla="*/ 88889 h 316589"/>
                <a:gd name="connsiteX5" fmla="*/ 676108 w 1567174"/>
                <a:gd name="connsiteY5" fmla="*/ 88889 h 316589"/>
                <a:gd name="connsiteX6" fmla="*/ 676108 w 1567174"/>
                <a:gd name="connsiteY6" fmla="*/ 207265 h 316589"/>
                <a:gd name="connsiteX7" fmla="*/ 609325 w 1567174"/>
                <a:gd name="connsiteY7" fmla="*/ 284888 h 316589"/>
                <a:gd name="connsiteX8" fmla="*/ 545999 w 1567174"/>
                <a:gd name="connsiteY8" fmla="*/ 204235 h 316589"/>
                <a:gd name="connsiteX9" fmla="*/ 545999 w 1567174"/>
                <a:gd name="connsiteY9" fmla="*/ 88889 h 316589"/>
                <a:gd name="connsiteX10" fmla="*/ 498291 w 1567174"/>
                <a:gd name="connsiteY10" fmla="*/ 88889 h 316589"/>
                <a:gd name="connsiteX11" fmla="*/ 498291 w 1567174"/>
                <a:gd name="connsiteY11" fmla="*/ 211189 h 316589"/>
                <a:gd name="connsiteX12" fmla="*/ 586753 w 1567174"/>
                <a:gd name="connsiteY12" fmla="*/ 311811 h 316589"/>
                <a:gd name="connsiteX13" fmla="*/ 678090 w 1567174"/>
                <a:gd name="connsiteY13" fmla="*/ 246581 h 316589"/>
                <a:gd name="connsiteX14" fmla="*/ 680110 w 1567174"/>
                <a:gd name="connsiteY14" fmla="*/ 246581 h 316589"/>
                <a:gd name="connsiteX15" fmla="*/ 683995 w 1567174"/>
                <a:gd name="connsiteY15" fmla="*/ 307926 h 316589"/>
                <a:gd name="connsiteX16" fmla="*/ 680149 w 1567174"/>
                <a:gd name="connsiteY16" fmla="*/ 246581 h 316589"/>
                <a:gd name="connsiteX17" fmla="*/ 680343 w 1567174"/>
                <a:gd name="connsiteY17" fmla="*/ 249379 h 316589"/>
                <a:gd name="connsiteX18" fmla="*/ 680265 w 1567174"/>
                <a:gd name="connsiteY18" fmla="*/ 246581 h 316589"/>
                <a:gd name="connsiteX19" fmla="*/ 680149 w 1567174"/>
                <a:gd name="connsiteY19" fmla="*/ 246581 h 316589"/>
                <a:gd name="connsiteX20" fmla="*/ 458625 w 1567174"/>
                <a:gd name="connsiteY20" fmla="*/ 308858 h 316589"/>
                <a:gd name="connsiteX21" fmla="*/ 410918 w 1567174"/>
                <a:gd name="connsiteY21" fmla="*/ 308858 h 316589"/>
                <a:gd name="connsiteX22" fmla="*/ 410918 w 1567174"/>
                <a:gd name="connsiteY22" fmla="*/ 932 h 316589"/>
                <a:gd name="connsiteX23" fmla="*/ 458625 w 1567174"/>
                <a:gd name="connsiteY23" fmla="*/ 932 h 316589"/>
                <a:gd name="connsiteX24" fmla="*/ 458625 w 1567174"/>
                <a:gd name="connsiteY24" fmla="*/ 308858 h 316589"/>
                <a:gd name="connsiteX25" fmla="*/ 148407 w 1567174"/>
                <a:gd name="connsiteY25" fmla="*/ 213520 h 316589"/>
                <a:gd name="connsiteX26" fmla="*/ 148252 w 1567174"/>
                <a:gd name="connsiteY26" fmla="*/ 213520 h 316589"/>
                <a:gd name="connsiteX27" fmla="*/ 73155 w 1567174"/>
                <a:gd name="connsiteY27" fmla="*/ 236752 h 316589"/>
                <a:gd name="connsiteX28" fmla="*/ 152098 w 1567174"/>
                <a:gd name="connsiteY28" fmla="*/ 49029 h 316589"/>
                <a:gd name="connsiteX29" fmla="*/ 233139 w 1567174"/>
                <a:gd name="connsiteY29" fmla="*/ 241686 h 316589"/>
                <a:gd name="connsiteX30" fmla="*/ 148407 w 1567174"/>
                <a:gd name="connsiteY30" fmla="*/ 213520 h 316589"/>
                <a:gd name="connsiteX31" fmla="*/ 54934 w 1567174"/>
                <a:gd name="connsiteY31" fmla="*/ 307965 h 316589"/>
                <a:gd name="connsiteX32" fmla="*/ 149223 w 1567174"/>
                <a:gd name="connsiteY32" fmla="*/ 231974 h 316589"/>
                <a:gd name="connsiteX33" fmla="*/ 246854 w 1567174"/>
                <a:gd name="connsiteY33" fmla="*/ 307965 h 316589"/>
                <a:gd name="connsiteX34" fmla="*/ 304196 w 1567174"/>
                <a:gd name="connsiteY34" fmla="*/ 307848 h 316589"/>
                <a:gd name="connsiteX35" fmla="*/ 174864 w 1567174"/>
                <a:gd name="connsiteY35" fmla="*/ 311 h 316589"/>
                <a:gd name="connsiteX36" fmla="*/ 129526 w 1567174"/>
                <a:gd name="connsiteY36" fmla="*/ 311 h 316589"/>
                <a:gd name="connsiteX37" fmla="*/ 129332 w 1567174"/>
                <a:gd name="connsiteY37" fmla="*/ 311 h 316589"/>
                <a:gd name="connsiteX38" fmla="*/ 0 w 1567174"/>
                <a:gd name="connsiteY38" fmla="*/ 307848 h 316589"/>
                <a:gd name="connsiteX39" fmla="*/ 54934 w 1567174"/>
                <a:gd name="connsiteY39" fmla="*/ 307965 h 316589"/>
                <a:gd name="connsiteX40" fmla="*/ 1337298 w 1567174"/>
                <a:gd name="connsiteY40" fmla="*/ 88889 h 316589"/>
                <a:gd name="connsiteX41" fmla="*/ 1385006 w 1567174"/>
                <a:gd name="connsiteY41" fmla="*/ 88889 h 316589"/>
                <a:gd name="connsiteX42" fmla="*/ 1380771 w 1567174"/>
                <a:gd name="connsiteY42" fmla="*/ 156915 h 316589"/>
                <a:gd name="connsiteX43" fmla="*/ 1382986 w 1567174"/>
                <a:gd name="connsiteY43" fmla="*/ 156915 h 316589"/>
                <a:gd name="connsiteX44" fmla="*/ 1473507 w 1567174"/>
                <a:gd name="connsiteY44" fmla="*/ 84538 h 316589"/>
                <a:gd name="connsiteX45" fmla="*/ 1567174 w 1567174"/>
                <a:gd name="connsiteY45" fmla="*/ 192541 h 316589"/>
                <a:gd name="connsiteX46" fmla="*/ 1567174 w 1567174"/>
                <a:gd name="connsiteY46" fmla="*/ 307887 h 316589"/>
                <a:gd name="connsiteX47" fmla="*/ 1519466 w 1567174"/>
                <a:gd name="connsiteY47" fmla="*/ 307887 h 316589"/>
                <a:gd name="connsiteX48" fmla="*/ 1519466 w 1567174"/>
                <a:gd name="connsiteY48" fmla="*/ 199068 h 316589"/>
                <a:gd name="connsiteX49" fmla="*/ 1453965 w 1567174"/>
                <a:gd name="connsiteY49" fmla="*/ 116278 h 316589"/>
                <a:gd name="connsiteX50" fmla="*/ 1385006 w 1567174"/>
                <a:gd name="connsiteY50" fmla="*/ 206255 h 316589"/>
                <a:gd name="connsiteX51" fmla="*/ 1385006 w 1567174"/>
                <a:gd name="connsiteY51" fmla="*/ 307926 h 316589"/>
                <a:gd name="connsiteX52" fmla="*/ 1337298 w 1567174"/>
                <a:gd name="connsiteY52" fmla="*/ 307926 h 316589"/>
                <a:gd name="connsiteX53" fmla="*/ 1337298 w 1567174"/>
                <a:gd name="connsiteY53" fmla="*/ 88889 h 316589"/>
                <a:gd name="connsiteX54" fmla="*/ 991493 w 1567174"/>
                <a:gd name="connsiteY54" fmla="*/ 35237 h 316589"/>
                <a:gd name="connsiteX55" fmla="*/ 962434 w 1567174"/>
                <a:gd name="connsiteY55" fmla="*/ 7148 h 316589"/>
                <a:gd name="connsiteX56" fmla="*/ 933374 w 1567174"/>
                <a:gd name="connsiteY56" fmla="*/ 35237 h 316589"/>
                <a:gd name="connsiteX57" fmla="*/ 962434 w 1567174"/>
                <a:gd name="connsiteY57" fmla="*/ 63326 h 316589"/>
                <a:gd name="connsiteX58" fmla="*/ 991493 w 1567174"/>
                <a:gd name="connsiteY58" fmla="*/ 35237 h 316589"/>
                <a:gd name="connsiteX59" fmla="*/ 1264687 w 1567174"/>
                <a:gd name="connsiteY59" fmla="*/ 198213 h 316589"/>
                <a:gd name="connsiteX60" fmla="*/ 1164415 w 1567174"/>
                <a:gd name="connsiteY60" fmla="*/ 101282 h 316589"/>
                <a:gd name="connsiteX61" fmla="*/ 1064143 w 1567174"/>
                <a:gd name="connsiteY61" fmla="*/ 198213 h 316589"/>
                <a:gd name="connsiteX62" fmla="*/ 1164415 w 1567174"/>
                <a:gd name="connsiteY62" fmla="*/ 295144 h 316589"/>
                <a:gd name="connsiteX63" fmla="*/ 1264687 w 1567174"/>
                <a:gd name="connsiteY63" fmla="*/ 198213 h 316589"/>
                <a:gd name="connsiteX64" fmla="*/ 1016707 w 1567174"/>
                <a:gd name="connsiteY64" fmla="*/ 198640 h 316589"/>
                <a:gd name="connsiteX65" fmla="*/ 1164415 w 1567174"/>
                <a:gd name="connsiteY65" fmla="*/ 80264 h 316589"/>
                <a:gd name="connsiteX66" fmla="*/ 1311618 w 1567174"/>
                <a:gd name="connsiteY66" fmla="*/ 198640 h 316589"/>
                <a:gd name="connsiteX67" fmla="*/ 1164376 w 1567174"/>
                <a:gd name="connsiteY67" fmla="*/ 316589 h 316589"/>
                <a:gd name="connsiteX68" fmla="*/ 1016707 w 1567174"/>
                <a:gd name="connsiteY68" fmla="*/ 198640 h 316589"/>
                <a:gd name="connsiteX69" fmla="*/ 987065 w 1567174"/>
                <a:gd name="connsiteY69" fmla="*/ 307926 h 316589"/>
                <a:gd name="connsiteX70" fmla="*/ 939357 w 1567174"/>
                <a:gd name="connsiteY70" fmla="*/ 307926 h 316589"/>
                <a:gd name="connsiteX71" fmla="*/ 939357 w 1567174"/>
                <a:gd name="connsiteY71" fmla="*/ 88889 h 316589"/>
                <a:gd name="connsiteX72" fmla="*/ 987065 w 1567174"/>
                <a:gd name="connsiteY72" fmla="*/ 88889 h 316589"/>
                <a:gd name="connsiteX73" fmla="*/ 987065 w 1567174"/>
                <a:gd name="connsiteY73" fmla="*/ 307926 h 316589"/>
                <a:gd name="connsiteX74" fmla="*/ 987065 w 1567174"/>
                <a:gd name="connsiteY74" fmla="*/ 307926 h 316589"/>
                <a:gd name="connsiteX75" fmla="*/ 939357 w 1567174"/>
                <a:gd name="connsiteY75" fmla="*/ 307926 h 316589"/>
                <a:gd name="connsiteX76" fmla="*/ 939357 w 1567174"/>
                <a:gd name="connsiteY76" fmla="*/ 88889 h 316589"/>
                <a:gd name="connsiteX77" fmla="*/ 987065 w 1567174"/>
                <a:gd name="connsiteY77" fmla="*/ 88889 h 316589"/>
                <a:gd name="connsiteX78" fmla="*/ 987065 w 1567174"/>
                <a:gd name="connsiteY78" fmla="*/ 307926 h 316589"/>
                <a:gd name="connsiteX79" fmla="*/ 987065 w 1567174"/>
                <a:gd name="connsiteY79" fmla="*/ 307926 h 316589"/>
                <a:gd name="connsiteX80" fmla="*/ 939357 w 1567174"/>
                <a:gd name="connsiteY80" fmla="*/ 307926 h 316589"/>
                <a:gd name="connsiteX81" fmla="*/ 939357 w 1567174"/>
                <a:gd name="connsiteY81" fmla="*/ 88889 h 316589"/>
                <a:gd name="connsiteX82" fmla="*/ 987065 w 1567174"/>
                <a:gd name="connsiteY82" fmla="*/ 88889 h 316589"/>
                <a:gd name="connsiteX83" fmla="*/ 987065 w 1567174"/>
                <a:gd name="connsiteY83" fmla="*/ 307926 h 316589"/>
                <a:gd name="connsiteX84" fmla="*/ 373777 w 1567174"/>
                <a:gd name="connsiteY84" fmla="*/ 0 h 316589"/>
                <a:gd name="connsiteX85" fmla="*/ 373777 w 1567174"/>
                <a:gd name="connsiteY85" fmla="*/ 307926 h 316589"/>
                <a:gd name="connsiteX86" fmla="*/ 326069 w 1567174"/>
                <a:gd name="connsiteY86" fmla="*/ 307926 h 316589"/>
                <a:gd name="connsiteX87" fmla="*/ 326069 w 1567174"/>
                <a:gd name="connsiteY87" fmla="*/ 0 h 316589"/>
                <a:gd name="connsiteX88" fmla="*/ 373777 w 1567174"/>
                <a:gd name="connsiteY88" fmla="*/ 0 h 316589"/>
                <a:gd name="connsiteX89" fmla="*/ 761384 w 1567174"/>
                <a:gd name="connsiteY89" fmla="*/ 88695 h 316589"/>
                <a:gd name="connsiteX90" fmla="*/ 809092 w 1567174"/>
                <a:gd name="connsiteY90" fmla="*/ 88695 h 316589"/>
                <a:gd name="connsiteX91" fmla="*/ 804314 w 1567174"/>
                <a:gd name="connsiteY91" fmla="*/ 164608 h 316589"/>
                <a:gd name="connsiteX92" fmla="*/ 806489 w 1567174"/>
                <a:gd name="connsiteY92" fmla="*/ 164608 h 316589"/>
                <a:gd name="connsiteX93" fmla="*/ 885433 w 1567174"/>
                <a:gd name="connsiteY93" fmla="*/ 86092 h 316589"/>
                <a:gd name="connsiteX94" fmla="*/ 910141 w 1567174"/>
                <a:gd name="connsiteY94" fmla="*/ 88267 h 316589"/>
                <a:gd name="connsiteX95" fmla="*/ 907538 w 1567174"/>
                <a:gd name="connsiteY95" fmla="*/ 130769 h 316589"/>
                <a:gd name="connsiteX96" fmla="*/ 878051 w 1567174"/>
                <a:gd name="connsiteY96" fmla="*/ 126418 h 316589"/>
                <a:gd name="connsiteX97" fmla="*/ 809092 w 1567174"/>
                <a:gd name="connsiteY97" fmla="*/ 216201 h 316589"/>
                <a:gd name="connsiteX98" fmla="*/ 809092 w 1567174"/>
                <a:gd name="connsiteY98" fmla="*/ 307693 h 316589"/>
                <a:gd name="connsiteX99" fmla="*/ 761384 w 1567174"/>
                <a:gd name="connsiteY99" fmla="*/ 307693 h 316589"/>
                <a:gd name="connsiteX100" fmla="*/ 761384 w 1567174"/>
                <a:gd name="connsiteY100" fmla="*/ 88695 h 3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567174" h="316589">
                  <a:moveTo>
                    <a:pt x="683995" y="307926"/>
                  </a:moveTo>
                  <a:lnTo>
                    <a:pt x="723855" y="307926"/>
                  </a:lnTo>
                  <a:lnTo>
                    <a:pt x="723855" y="234460"/>
                  </a:lnTo>
                  <a:lnTo>
                    <a:pt x="723816" y="234188"/>
                  </a:lnTo>
                  <a:lnTo>
                    <a:pt x="723816" y="88889"/>
                  </a:lnTo>
                  <a:lnTo>
                    <a:pt x="676108" y="88889"/>
                  </a:lnTo>
                  <a:lnTo>
                    <a:pt x="676108" y="207265"/>
                  </a:lnTo>
                  <a:cubicBezTo>
                    <a:pt x="676108" y="256721"/>
                    <a:pt x="650079" y="284888"/>
                    <a:pt x="609325" y="284888"/>
                  </a:cubicBezTo>
                  <a:cubicBezTo>
                    <a:pt x="568999" y="284888"/>
                    <a:pt x="545999" y="260179"/>
                    <a:pt x="545999" y="204235"/>
                  </a:cubicBezTo>
                  <a:lnTo>
                    <a:pt x="545999" y="88889"/>
                  </a:lnTo>
                  <a:lnTo>
                    <a:pt x="498291" y="88889"/>
                  </a:lnTo>
                  <a:lnTo>
                    <a:pt x="498291" y="211189"/>
                  </a:lnTo>
                  <a:cubicBezTo>
                    <a:pt x="498291" y="279293"/>
                    <a:pt x="529527" y="311811"/>
                    <a:pt x="586753" y="311811"/>
                  </a:cubicBezTo>
                  <a:cubicBezTo>
                    <a:pt x="632013" y="311811"/>
                    <a:pt x="670281" y="295610"/>
                    <a:pt x="678090" y="246581"/>
                  </a:cubicBezTo>
                  <a:lnTo>
                    <a:pt x="680110" y="246581"/>
                  </a:lnTo>
                  <a:lnTo>
                    <a:pt x="683995" y="307926"/>
                  </a:lnTo>
                  <a:close/>
                  <a:moveTo>
                    <a:pt x="680149" y="246581"/>
                  </a:moveTo>
                  <a:lnTo>
                    <a:pt x="680343" y="249379"/>
                  </a:lnTo>
                  <a:lnTo>
                    <a:pt x="680265" y="246581"/>
                  </a:lnTo>
                  <a:lnTo>
                    <a:pt x="680149" y="246581"/>
                  </a:lnTo>
                  <a:close/>
                  <a:moveTo>
                    <a:pt x="458625" y="308858"/>
                  </a:moveTo>
                  <a:lnTo>
                    <a:pt x="410918" y="308858"/>
                  </a:lnTo>
                  <a:lnTo>
                    <a:pt x="410918" y="932"/>
                  </a:lnTo>
                  <a:lnTo>
                    <a:pt x="458625" y="932"/>
                  </a:lnTo>
                  <a:lnTo>
                    <a:pt x="458625" y="308858"/>
                  </a:lnTo>
                  <a:close/>
                  <a:moveTo>
                    <a:pt x="148407" y="213520"/>
                  </a:moveTo>
                  <a:cubicBezTo>
                    <a:pt x="148369" y="213520"/>
                    <a:pt x="148291" y="213520"/>
                    <a:pt x="148252" y="213520"/>
                  </a:cubicBezTo>
                  <a:cubicBezTo>
                    <a:pt x="119464" y="213559"/>
                    <a:pt x="94173" y="224126"/>
                    <a:pt x="73155" y="236752"/>
                  </a:cubicBezTo>
                  <a:lnTo>
                    <a:pt x="152098" y="49029"/>
                  </a:lnTo>
                  <a:lnTo>
                    <a:pt x="233139" y="241686"/>
                  </a:lnTo>
                  <a:cubicBezTo>
                    <a:pt x="209752" y="225797"/>
                    <a:pt x="180731" y="213559"/>
                    <a:pt x="148407" y="213520"/>
                  </a:cubicBezTo>
                  <a:moveTo>
                    <a:pt x="54934" y="307965"/>
                  </a:moveTo>
                  <a:cubicBezTo>
                    <a:pt x="72922" y="263442"/>
                    <a:pt x="106799" y="232013"/>
                    <a:pt x="149223" y="231974"/>
                  </a:cubicBezTo>
                  <a:cubicBezTo>
                    <a:pt x="191648" y="232013"/>
                    <a:pt x="228866" y="263404"/>
                    <a:pt x="246854" y="307965"/>
                  </a:cubicBezTo>
                  <a:lnTo>
                    <a:pt x="304196" y="307848"/>
                  </a:lnTo>
                  <a:lnTo>
                    <a:pt x="174864" y="311"/>
                  </a:lnTo>
                  <a:lnTo>
                    <a:pt x="129526" y="311"/>
                  </a:lnTo>
                  <a:lnTo>
                    <a:pt x="129332" y="311"/>
                  </a:lnTo>
                  <a:lnTo>
                    <a:pt x="0" y="307848"/>
                  </a:lnTo>
                  <a:lnTo>
                    <a:pt x="54934" y="307965"/>
                  </a:lnTo>
                  <a:close/>
                  <a:moveTo>
                    <a:pt x="1337298" y="88889"/>
                  </a:moveTo>
                  <a:lnTo>
                    <a:pt x="1385006" y="88889"/>
                  </a:lnTo>
                  <a:lnTo>
                    <a:pt x="1380771" y="156915"/>
                  </a:lnTo>
                  <a:lnTo>
                    <a:pt x="1382986" y="156915"/>
                  </a:lnTo>
                  <a:cubicBezTo>
                    <a:pt x="1389474" y="105323"/>
                    <a:pt x="1420165" y="84538"/>
                    <a:pt x="1473507" y="84538"/>
                  </a:cubicBezTo>
                  <a:cubicBezTo>
                    <a:pt x="1530733" y="84538"/>
                    <a:pt x="1567174" y="123582"/>
                    <a:pt x="1567174" y="192541"/>
                  </a:cubicBezTo>
                  <a:lnTo>
                    <a:pt x="1567174" y="307887"/>
                  </a:lnTo>
                  <a:lnTo>
                    <a:pt x="1519466" y="307887"/>
                  </a:lnTo>
                  <a:lnTo>
                    <a:pt x="1519466" y="199068"/>
                  </a:lnTo>
                  <a:cubicBezTo>
                    <a:pt x="1519466" y="142269"/>
                    <a:pt x="1496933" y="116278"/>
                    <a:pt x="1453965" y="116278"/>
                  </a:cubicBezTo>
                  <a:cubicBezTo>
                    <a:pt x="1409287" y="116278"/>
                    <a:pt x="1385006" y="154662"/>
                    <a:pt x="1385006" y="206255"/>
                  </a:cubicBezTo>
                  <a:lnTo>
                    <a:pt x="1385006" y="307926"/>
                  </a:lnTo>
                  <a:lnTo>
                    <a:pt x="1337298" y="307926"/>
                  </a:lnTo>
                  <a:lnTo>
                    <a:pt x="1337298" y="88889"/>
                  </a:lnTo>
                  <a:close/>
                  <a:moveTo>
                    <a:pt x="991493" y="35237"/>
                  </a:moveTo>
                  <a:cubicBezTo>
                    <a:pt x="991493" y="18803"/>
                    <a:pt x="979217" y="7148"/>
                    <a:pt x="962434" y="7148"/>
                  </a:cubicBezTo>
                  <a:cubicBezTo>
                    <a:pt x="945534" y="7148"/>
                    <a:pt x="933374" y="18803"/>
                    <a:pt x="933374" y="35237"/>
                  </a:cubicBezTo>
                  <a:cubicBezTo>
                    <a:pt x="933374" y="51787"/>
                    <a:pt x="945534" y="63326"/>
                    <a:pt x="962434" y="63326"/>
                  </a:cubicBezTo>
                  <a:cubicBezTo>
                    <a:pt x="979178" y="63326"/>
                    <a:pt x="991493" y="51787"/>
                    <a:pt x="991493" y="35237"/>
                  </a:cubicBezTo>
                  <a:moveTo>
                    <a:pt x="1264687" y="198213"/>
                  </a:moveTo>
                  <a:cubicBezTo>
                    <a:pt x="1264687" y="140326"/>
                    <a:pt x="1223467" y="101282"/>
                    <a:pt x="1164415" y="101282"/>
                  </a:cubicBezTo>
                  <a:cubicBezTo>
                    <a:pt x="1104858" y="101282"/>
                    <a:pt x="1064143" y="140326"/>
                    <a:pt x="1064143" y="198213"/>
                  </a:cubicBezTo>
                  <a:cubicBezTo>
                    <a:pt x="1064143" y="256566"/>
                    <a:pt x="1104858" y="295144"/>
                    <a:pt x="1164415" y="295144"/>
                  </a:cubicBezTo>
                  <a:cubicBezTo>
                    <a:pt x="1223467" y="295105"/>
                    <a:pt x="1264687" y="256527"/>
                    <a:pt x="1264687" y="198213"/>
                  </a:cubicBezTo>
                  <a:moveTo>
                    <a:pt x="1016707" y="198640"/>
                  </a:moveTo>
                  <a:cubicBezTo>
                    <a:pt x="1016707" y="128827"/>
                    <a:pt x="1077197" y="80264"/>
                    <a:pt x="1164415" y="80264"/>
                  </a:cubicBezTo>
                  <a:cubicBezTo>
                    <a:pt x="1251167" y="80264"/>
                    <a:pt x="1311618" y="128827"/>
                    <a:pt x="1311618" y="198640"/>
                  </a:cubicBezTo>
                  <a:cubicBezTo>
                    <a:pt x="1311618" y="268027"/>
                    <a:pt x="1251129" y="316589"/>
                    <a:pt x="1164376" y="316589"/>
                  </a:cubicBezTo>
                  <a:cubicBezTo>
                    <a:pt x="1077197" y="316589"/>
                    <a:pt x="1016707" y="268027"/>
                    <a:pt x="1016707" y="198640"/>
                  </a:cubicBezTo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373777" y="0"/>
                  </a:moveTo>
                  <a:lnTo>
                    <a:pt x="373777" y="307926"/>
                  </a:lnTo>
                  <a:lnTo>
                    <a:pt x="326069" y="307926"/>
                  </a:lnTo>
                  <a:lnTo>
                    <a:pt x="326069" y="0"/>
                  </a:lnTo>
                  <a:lnTo>
                    <a:pt x="373777" y="0"/>
                  </a:lnTo>
                  <a:close/>
                  <a:moveTo>
                    <a:pt x="761384" y="88695"/>
                  </a:moveTo>
                  <a:lnTo>
                    <a:pt x="809092" y="88695"/>
                  </a:lnTo>
                  <a:lnTo>
                    <a:pt x="804314" y="164608"/>
                  </a:lnTo>
                  <a:lnTo>
                    <a:pt x="806489" y="164608"/>
                  </a:lnTo>
                  <a:cubicBezTo>
                    <a:pt x="814725" y="114297"/>
                    <a:pt x="839900" y="86092"/>
                    <a:pt x="885433" y="86092"/>
                  </a:cubicBezTo>
                  <a:cubicBezTo>
                    <a:pt x="894096" y="86092"/>
                    <a:pt x="901905" y="86519"/>
                    <a:pt x="910141" y="88267"/>
                  </a:cubicBezTo>
                  <a:lnTo>
                    <a:pt x="907538" y="130769"/>
                  </a:lnTo>
                  <a:cubicBezTo>
                    <a:pt x="896699" y="127312"/>
                    <a:pt x="886715" y="126418"/>
                    <a:pt x="878051" y="126418"/>
                  </a:cubicBezTo>
                  <a:cubicBezTo>
                    <a:pt x="832091" y="126418"/>
                    <a:pt x="809092" y="157226"/>
                    <a:pt x="809092" y="216201"/>
                  </a:cubicBezTo>
                  <a:lnTo>
                    <a:pt x="809092" y="307693"/>
                  </a:lnTo>
                  <a:lnTo>
                    <a:pt x="761384" y="307693"/>
                  </a:lnTo>
                  <a:lnTo>
                    <a:pt x="761384" y="88695"/>
                  </a:lnTo>
                  <a:close/>
                </a:path>
              </a:pathLst>
            </a:custGeom>
            <a:grpFill/>
            <a:ln w="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EE620E6-5111-41E2-9F1E-B9870E2F43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4250" y="1163432"/>
            <a:ext cx="5419211" cy="663873"/>
          </a:xfrm>
        </p:spPr>
        <p:txBody>
          <a:bodyPr anchor="ctr">
            <a:noAutofit/>
          </a:bodyPr>
          <a:lstStyle>
            <a:lvl1pPr rtl="0">
              <a:defRPr sz="3200" b="1">
                <a:solidFill>
                  <a:schemeClr val="tx1"/>
                </a:solidFill>
                <a:latin typeface="GT America Extended" panose="00000505000000000000" pitchFamily="50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DC487A-9233-4011-AC9C-345CB5415360}"/>
              </a:ext>
            </a:extLst>
          </p:cNvPr>
          <p:cNvCxnSpPr>
            <a:cxnSpLocks/>
          </p:cNvCxnSpPr>
          <p:nvPr userDrawn="1"/>
        </p:nvCxnSpPr>
        <p:spPr>
          <a:xfrm>
            <a:off x="984250" y="2014896"/>
            <a:ext cx="5419211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0DC693F3-AC98-49B9-8FCC-B903D28A0C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48107" y="2465388"/>
            <a:ext cx="4955354" cy="3229180"/>
          </a:xfrm>
        </p:spPr>
        <p:txBody>
          <a:bodyPr>
            <a:noAutofit/>
          </a:bodyPr>
          <a:lstStyle>
            <a:lvl1pPr marL="457200" indent="-457200">
              <a:lnSpc>
                <a:spcPct val="150000"/>
              </a:lnSpc>
              <a:buAutoNum type="arabicPeriod"/>
              <a:defRPr sz="2000">
                <a:solidFill>
                  <a:schemeClr val="tx1"/>
                </a:solidFill>
                <a:latin typeface="GT America Extended Light" panose="00000405000000000000" pitchFamily="50" charset="0"/>
              </a:defRPr>
            </a:lvl1pPr>
          </a:lstStyle>
          <a:p>
            <a:pPr lvl="0"/>
            <a:r>
              <a:rPr lang="en-US" dirty="0"/>
              <a:t>First part</a:t>
            </a:r>
          </a:p>
          <a:p>
            <a:pPr lvl="0"/>
            <a:r>
              <a:rPr lang="en-US" dirty="0"/>
              <a:t>Second part</a:t>
            </a:r>
          </a:p>
          <a:p>
            <a:pPr lvl="0"/>
            <a:r>
              <a:rPr lang="en-US" dirty="0"/>
              <a:t>Third part</a:t>
            </a:r>
          </a:p>
          <a:p>
            <a:pPr lvl="0"/>
            <a:r>
              <a:rPr lang="en-US" dirty="0"/>
              <a:t>Fourth part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22DCA71-8A2F-4C8C-B272-C3173A64C8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1728" y="2465388"/>
            <a:ext cx="1645747" cy="322918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1"/>
                </a:solidFill>
                <a:latin typeface="GT America Extended Light" panose="00000405000000000000" pitchFamily="50" charset="0"/>
              </a:defRPr>
            </a:lvl1pPr>
          </a:lstStyle>
          <a:p>
            <a:pPr lvl="0"/>
            <a:r>
              <a:rPr lang="en-US" dirty="0"/>
              <a:t>[time]</a:t>
            </a:r>
          </a:p>
        </p:txBody>
      </p:sp>
    </p:spTree>
    <p:extLst>
      <p:ext uri="{BB962C8B-B14F-4D97-AF65-F5344CB8AC3E}">
        <p14:creationId xmlns:p14="http://schemas.microsoft.com/office/powerpoint/2010/main" val="224821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uve Tint Content &amp;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5C45377-1BD6-4E7E-A4B1-225FDAFD8F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9668" y="-1"/>
            <a:ext cx="3872332" cy="6858001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6651534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6651533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F27EC34C-AB06-412E-BAFC-CF144F73750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13545" y="6608756"/>
            <a:ext cx="10522006" cy="200055"/>
          </a:xfrm>
        </p:spPr>
        <p:txBody>
          <a:bodyPr/>
          <a:lstStyle>
            <a:lvl1pPr>
              <a:defRPr>
                <a:solidFill>
                  <a:srgbClr val="AAA9AB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</a:p>
        </p:txBody>
      </p:sp>
    </p:spTree>
    <p:extLst>
      <p:ext uri="{BB962C8B-B14F-4D97-AF65-F5344CB8AC3E}">
        <p14:creationId xmlns:p14="http://schemas.microsoft.com/office/powerpoint/2010/main" val="46300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uve Tint Content &amp; Righ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221A57-64FF-4EB9-9EFB-2C0EB2899492}"/>
              </a:ext>
            </a:extLst>
          </p:cNvPr>
          <p:cNvSpPr/>
          <p:nvPr userDrawn="1"/>
        </p:nvSpPr>
        <p:spPr>
          <a:xfrm>
            <a:off x="8319668" y="0"/>
            <a:ext cx="3872332" cy="6858001"/>
          </a:xfrm>
          <a:custGeom>
            <a:avLst/>
            <a:gdLst>
              <a:gd name="connsiteX0" fmla="*/ 0 w 3872332"/>
              <a:gd name="connsiteY0" fmla="*/ 0 h 6858001"/>
              <a:gd name="connsiteX1" fmla="*/ 3872332 w 3872332"/>
              <a:gd name="connsiteY1" fmla="*/ 0 h 6858001"/>
              <a:gd name="connsiteX2" fmla="*/ 3872332 w 3872332"/>
              <a:gd name="connsiteY2" fmla="*/ 6858001 h 6858001"/>
              <a:gd name="connsiteX3" fmla="*/ 0 w 3872332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2332" h="6858001">
                <a:moveTo>
                  <a:pt x="0" y="0"/>
                </a:moveTo>
                <a:lnTo>
                  <a:pt x="3872332" y="0"/>
                </a:lnTo>
                <a:lnTo>
                  <a:pt x="3872332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6651533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6651533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491666D-B131-4D60-A422-BE353D8EC6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13545" y="6608756"/>
            <a:ext cx="10522006" cy="200055"/>
          </a:xfrm>
        </p:spPr>
        <p:txBody>
          <a:bodyPr/>
          <a:lstStyle>
            <a:lvl1pPr>
              <a:defRPr>
                <a:solidFill>
                  <a:srgbClr val="AAA9AB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7478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ave Tint Left Box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E684B66-2BD2-44EC-8856-FBC101C3E766}"/>
              </a:ext>
            </a:extLst>
          </p:cNvPr>
          <p:cNvSpPr/>
          <p:nvPr userDrawn="1"/>
        </p:nvSpPr>
        <p:spPr>
          <a:xfrm>
            <a:off x="0" y="-1"/>
            <a:ext cx="6224147" cy="6858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4907657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4907657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D9C331-C672-4F8E-B6B9-A02E118C759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89018" y="1147604"/>
            <a:ext cx="4907657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8B27A5-0E88-444A-860E-10EB790B67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75A3A5-EA8A-42EC-BF0A-E5CC423FEA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>
              <a:latin typeface="GT America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12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ave Tint Right Box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A01758DE-1877-4456-84F0-8163F41F3B36}"/>
              </a:ext>
            </a:extLst>
          </p:cNvPr>
          <p:cNvSpPr/>
          <p:nvPr userDrawn="1"/>
        </p:nvSpPr>
        <p:spPr>
          <a:xfrm>
            <a:off x="6235773" y="-1"/>
            <a:ext cx="5956227" cy="6858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4907657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4907657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D9C331-C672-4F8E-B6B9-A02E118C759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89018" y="1147604"/>
            <a:ext cx="4907657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B3743492-AD0A-4DC0-B390-C1289E16CC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13545" y="6608756"/>
            <a:ext cx="10522006" cy="200055"/>
          </a:xfrm>
        </p:spPr>
        <p:txBody>
          <a:bodyPr/>
          <a:lstStyle>
            <a:lvl1pPr>
              <a:defRPr>
                <a:solidFill>
                  <a:srgbClr val="AAA9AB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5305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ave Tint Content w/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CEBC548-2E63-4096-8897-360080208E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35774" y="-1"/>
            <a:ext cx="5956226" cy="6858001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4907657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4907657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16831660-71BA-4BF3-A5C5-6976257B1F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13545" y="6608756"/>
            <a:ext cx="10522006" cy="200055"/>
          </a:xfrm>
        </p:spPr>
        <p:txBody>
          <a:bodyPr/>
          <a:lstStyle>
            <a:lvl1pPr>
              <a:defRPr>
                <a:solidFill>
                  <a:srgbClr val="AAA9AB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</a:p>
        </p:txBody>
      </p:sp>
    </p:spTree>
    <p:extLst>
      <p:ext uri="{BB962C8B-B14F-4D97-AF65-F5344CB8AC3E}">
        <p14:creationId xmlns:p14="http://schemas.microsoft.com/office/powerpoint/2010/main" val="46729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ave Tint Content w/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ADD39BE0-C865-430B-A874-517E91174FA6}"/>
              </a:ext>
            </a:extLst>
          </p:cNvPr>
          <p:cNvSpPr/>
          <p:nvPr userDrawn="1"/>
        </p:nvSpPr>
        <p:spPr>
          <a:xfrm>
            <a:off x="4438370" y="0"/>
            <a:ext cx="775363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7"/>
            <a:ext cx="3154271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1" y="1147604"/>
            <a:ext cx="6651533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1820A1-14B2-4B62-8B3C-875809C42A4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82800" y="1147604"/>
            <a:ext cx="3154271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9F2B4AE-6F88-4CC2-AC89-E9AF8300791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13545" y="6608756"/>
            <a:ext cx="10522006" cy="200055"/>
          </a:xfrm>
        </p:spPr>
        <p:txBody>
          <a:bodyPr/>
          <a:lstStyle>
            <a:lvl1pPr>
              <a:defRPr>
                <a:solidFill>
                  <a:srgbClr val="AAA9AB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171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ave Tint Large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2188E7-73BE-4275-A80D-769341ED55C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38370" y="0"/>
            <a:ext cx="7753630" cy="6858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1820A1-14B2-4B62-8B3C-875809C42A4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82800" y="1147604"/>
            <a:ext cx="3154271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0B5826B-7445-459F-B914-A1872EDEF6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613545" y="6608756"/>
            <a:ext cx="10522006" cy="200055"/>
          </a:xfrm>
        </p:spPr>
        <p:txBody>
          <a:bodyPr/>
          <a:lstStyle>
            <a:lvl1pPr>
              <a:defRPr>
                <a:solidFill>
                  <a:srgbClr val="AAA9AB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B1F65F0E-AB95-43C9-8018-0EAE83172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3154271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0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(Light Mau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36F6F-7D65-4363-8D5F-26F4CC4B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rgbClr val="003740"/>
                </a:solidFill>
                <a:effectLst/>
                <a:uFillTx/>
                <a:latin typeface="+mj-lt"/>
                <a:ea typeface="+mn-ea"/>
                <a:cs typeface="+mn-cs"/>
                <a:sym typeface="GT America Extended Medium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46DB9-A437-459B-85C7-A49F1B590F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>
              <a:latin typeface="GT America Medium" panose="00000600000000000000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79BBC-5587-4350-9401-0DB210FA7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D7FB8-00ED-48D0-A2FC-771E70D151A6}"/>
              </a:ext>
            </a:extLst>
          </p:cNvPr>
          <p:cNvSpPr/>
          <p:nvPr userDrawn="1"/>
        </p:nvSpPr>
        <p:spPr>
          <a:xfrm>
            <a:off x="1" y="1944341"/>
            <a:ext cx="12192000" cy="50234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900" b="0" i="0" u="none" strike="noStrike" cap="none" spc="0" normalizeH="0" baseline="0">
              <a:ln>
                <a:noFill/>
              </a:ln>
              <a:solidFill>
                <a:srgbClr val="90A19F"/>
              </a:solidFill>
              <a:effectLst/>
              <a:uFillTx/>
              <a:latin typeface="GT America Light"/>
              <a:ea typeface="GT America Light"/>
              <a:cs typeface="GT America Light"/>
              <a:sym typeface="GT America Light"/>
            </a:endParaRPr>
          </a:p>
        </p:txBody>
      </p:sp>
      <p:pic>
        <p:nvPicPr>
          <p:cNvPr id="12" name="Graphic 26">
            <a:extLst>
              <a:ext uri="{FF2B5EF4-FFF2-40B4-BE49-F238E27FC236}">
                <a16:creationId xmlns:a16="http://schemas.microsoft.com/office/drawing/2014/main" id="{6F7A1B11-3E47-493F-9816-0CCA2E0348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733289" y="2589876"/>
            <a:ext cx="277863" cy="238169"/>
          </a:xfrm>
          <a:prstGeom prst="rect">
            <a:avLst/>
          </a:prstGeom>
        </p:spPr>
      </p:pic>
      <p:pic>
        <p:nvPicPr>
          <p:cNvPr id="13" name="Graphic 26">
            <a:extLst>
              <a:ext uri="{FF2B5EF4-FFF2-40B4-BE49-F238E27FC236}">
                <a16:creationId xmlns:a16="http://schemas.microsoft.com/office/drawing/2014/main" id="{4F6F4008-7726-4CCB-9E40-B36C2D9B8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34448" y="2563875"/>
            <a:ext cx="277863" cy="238169"/>
          </a:xfrm>
          <a:prstGeom prst="rect">
            <a:avLst/>
          </a:prstGeom>
        </p:spPr>
      </p:pic>
      <p:pic>
        <p:nvPicPr>
          <p:cNvPr id="14" name="Graphic 26">
            <a:extLst>
              <a:ext uri="{FF2B5EF4-FFF2-40B4-BE49-F238E27FC236}">
                <a16:creationId xmlns:a16="http://schemas.microsoft.com/office/drawing/2014/main" id="{10CFB883-98CE-4CFA-A658-B1F57F50B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854691" y="2589876"/>
            <a:ext cx="277863" cy="238169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D093006-0C87-4580-8D83-426FE07E5B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0483" y="310038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4BD2DE81-FBC8-40A5-9CEF-9D3DB9FC69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8101" y="307388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D99EFB7-E294-4F3E-83B6-8ED97F4487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75223" y="309735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2679A9-1A10-435F-B44E-36575700EF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640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0CA9C93B-54CA-4FBD-B05D-5886DE3AEE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3397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5ED7A7AC-DAAF-4FE4-9901-1BBD262A965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50624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0992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(Aquamar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36F6F-7D65-4363-8D5F-26F4CC4B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rgbClr val="003740"/>
                </a:solidFill>
                <a:effectLst/>
                <a:uFillTx/>
                <a:latin typeface="+mj-lt"/>
                <a:ea typeface="+mn-ea"/>
                <a:cs typeface="+mn-cs"/>
                <a:sym typeface="GT America Extended Medium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46DB9-A437-459B-85C7-A49F1B590F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>
              <a:latin typeface="GT America Medium" panose="00000600000000000000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79BBC-5587-4350-9401-0DB210FA7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D7FB8-00ED-48D0-A2FC-771E70D151A6}"/>
              </a:ext>
            </a:extLst>
          </p:cNvPr>
          <p:cNvSpPr/>
          <p:nvPr userDrawn="1"/>
        </p:nvSpPr>
        <p:spPr>
          <a:xfrm>
            <a:off x="1" y="1944341"/>
            <a:ext cx="12192000" cy="502346"/>
          </a:xfrm>
          <a:prstGeom prst="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900" b="0" i="0" u="none" strike="noStrike" cap="none" spc="0" normalizeH="0" baseline="0">
              <a:ln>
                <a:noFill/>
              </a:ln>
              <a:solidFill>
                <a:srgbClr val="90A19F"/>
              </a:solidFill>
              <a:effectLst/>
              <a:uFillTx/>
              <a:latin typeface="GT America Light"/>
              <a:ea typeface="GT America Light"/>
              <a:cs typeface="GT America Light"/>
              <a:sym typeface="GT America Light"/>
            </a:endParaRPr>
          </a:p>
        </p:txBody>
      </p:sp>
      <p:pic>
        <p:nvPicPr>
          <p:cNvPr id="12" name="Graphic 26">
            <a:extLst>
              <a:ext uri="{FF2B5EF4-FFF2-40B4-BE49-F238E27FC236}">
                <a16:creationId xmlns:a16="http://schemas.microsoft.com/office/drawing/2014/main" id="{6F7A1B11-3E47-493F-9816-0CCA2E0348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733289" y="2589876"/>
            <a:ext cx="277863" cy="238169"/>
          </a:xfrm>
          <a:prstGeom prst="rect">
            <a:avLst/>
          </a:prstGeom>
        </p:spPr>
      </p:pic>
      <p:pic>
        <p:nvPicPr>
          <p:cNvPr id="13" name="Graphic 26">
            <a:extLst>
              <a:ext uri="{FF2B5EF4-FFF2-40B4-BE49-F238E27FC236}">
                <a16:creationId xmlns:a16="http://schemas.microsoft.com/office/drawing/2014/main" id="{4F6F4008-7726-4CCB-9E40-B36C2D9B8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34448" y="2563875"/>
            <a:ext cx="277863" cy="238169"/>
          </a:xfrm>
          <a:prstGeom prst="rect">
            <a:avLst/>
          </a:prstGeom>
        </p:spPr>
      </p:pic>
      <p:pic>
        <p:nvPicPr>
          <p:cNvPr id="14" name="Graphic 26">
            <a:extLst>
              <a:ext uri="{FF2B5EF4-FFF2-40B4-BE49-F238E27FC236}">
                <a16:creationId xmlns:a16="http://schemas.microsoft.com/office/drawing/2014/main" id="{10CFB883-98CE-4CFA-A658-B1F57F50B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854691" y="2589876"/>
            <a:ext cx="277863" cy="238169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CD303C4-341C-463F-B273-2BB2E86A8C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640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solidFill>
                  <a:schemeClr val="bg1"/>
                </a:solidFill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4EC28820-B16A-43EA-BAB0-0566850020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3397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solidFill>
                  <a:schemeClr val="bg1"/>
                </a:solidFill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26F55049-1040-4395-A99E-D1909A84FD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50624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solidFill>
                  <a:schemeClr val="bg1"/>
                </a:solidFill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9E078C63-8B78-4647-9528-C8A2A7C93E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0483" y="310038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ABE35316-145D-4EEE-98D8-DD0B3E1DA2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8101" y="307388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28874FF-F7EC-4D67-976F-C9C7D69EEC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75223" y="309735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13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36F6F-7D65-4363-8D5F-26F4CC4B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rgbClr val="003740"/>
                </a:solidFill>
                <a:effectLst/>
                <a:uFillTx/>
                <a:latin typeface="+mj-lt"/>
                <a:ea typeface="+mn-ea"/>
                <a:cs typeface="+mn-cs"/>
                <a:sym typeface="GT America Extended Medium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46DB9-A437-459B-85C7-A49F1B590F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>
              <a:latin typeface="GT America Medium" panose="00000600000000000000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79BBC-5587-4350-9401-0DB210FA7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D7FB8-00ED-48D0-A2FC-771E70D151A6}"/>
              </a:ext>
            </a:extLst>
          </p:cNvPr>
          <p:cNvSpPr/>
          <p:nvPr userDrawn="1"/>
        </p:nvSpPr>
        <p:spPr>
          <a:xfrm>
            <a:off x="1" y="1944341"/>
            <a:ext cx="12192000" cy="502346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900" b="0" i="0" u="none" strike="noStrike" cap="none" spc="0" normalizeH="0" baseline="0">
              <a:ln>
                <a:noFill/>
              </a:ln>
              <a:solidFill>
                <a:srgbClr val="90A19F"/>
              </a:solidFill>
              <a:effectLst/>
              <a:uFillTx/>
              <a:latin typeface="GT America Light"/>
              <a:ea typeface="GT America Light"/>
              <a:cs typeface="GT America Light"/>
              <a:sym typeface="GT America Light"/>
            </a:endParaRPr>
          </a:p>
        </p:txBody>
      </p:sp>
      <p:pic>
        <p:nvPicPr>
          <p:cNvPr id="12" name="Graphic 26">
            <a:extLst>
              <a:ext uri="{FF2B5EF4-FFF2-40B4-BE49-F238E27FC236}">
                <a16:creationId xmlns:a16="http://schemas.microsoft.com/office/drawing/2014/main" id="{6F7A1B11-3E47-493F-9816-0CCA2E0348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733289" y="2589876"/>
            <a:ext cx="277863" cy="238169"/>
          </a:xfrm>
          <a:prstGeom prst="rect">
            <a:avLst/>
          </a:prstGeom>
        </p:spPr>
      </p:pic>
      <p:pic>
        <p:nvPicPr>
          <p:cNvPr id="13" name="Graphic 26">
            <a:extLst>
              <a:ext uri="{FF2B5EF4-FFF2-40B4-BE49-F238E27FC236}">
                <a16:creationId xmlns:a16="http://schemas.microsoft.com/office/drawing/2014/main" id="{4F6F4008-7726-4CCB-9E40-B36C2D9B8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34448" y="2563875"/>
            <a:ext cx="277863" cy="238169"/>
          </a:xfrm>
          <a:prstGeom prst="rect">
            <a:avLst/>
          </a:prstGeom>
        </p:spPr>
      </p:pic>
      <p:pic>
        <p:nvPicPr>
          <p:cNvPr id="14" name="Graphic 26">
            <a:extLst>
              <a:ext uri="{FF2B5EF4-FFF2-40B4-BE49-F238E27FC236}">
                <a16:creationId xmlns:a16="http://schemas.microsoft.com/office/drawing/2014/main" id="{10CFB883-98CE-4CFA-A658-B1F57F50B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854691" y="2589876"/>
            <a:ext cx="277863" cy="238169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C808023-2F47-4F0D-8A5B-2BB0DC0E93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640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solidFill>
                  <a:schemeClr val="bg1"/>
                </a:solidFill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EB7E4BE-1333-4DA7-AD35-8B41A13940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3397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solidFill>
                  <a:schemeClr val="bg1"/>
                </a:solidFill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89F1E90-DF47-48F3-97AD-6D6F6B6D94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50624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solidFill>
                  <a:schemeClr val="bg1"/>
                </a:solidFill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6A66C96C-D0DD-411F-961C-F9BB341C82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0483" y="310038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74961DCB-33F7-45BF-A709-617FE879E0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8101" y="307388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FAF8288A-2FA2-440A-BB94-1E50A9D60F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75223" y="309735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35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Image 0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*In rare cases, the Elipse Balloon may require endoscopic or surgical intervention for removal. **Results may vary from one patient to another. A small percentage of patients don’t respond to the treatment. This material is not intended for a U.S. audien">
            <a:extLst>
              <a:ext uri="{FF2B5EF4-FFF2-40B4-BE49-F238E27FC236}">
                <a16:creationId xmlns:a16="http://schemas.microsoft.com/office/drawing/2014/main" id="{56FB30B2-9DB3-437C-B1D8-2D6D6A891103}"/>
              </a:ext>
            </a:extLst>
          </p:cNvPr>
          <p:cNvSpPr txBox="1"/>
          <p:nvPr userDrawn="1"/>
        </p:nvSpPr>
        <p:spPr>
          <a:xfrm>
            <a:off x="2874454" y="5921882"/>
            <a:ext cx="8613940" cy="233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>
              <a:defRPr sz="900">
                <a:solidFill>
                  <a:srgbClr val="FFF8F0">
                    <a:alpha val="50211"/>
                  </a:srgbClr>
                </a:solidFill>
                <a:latin typeface="GT America Light"/>
                <a:ea typeface="GT America Light"/>
                <a:cs typeface="GT America Light"/>
                <a:sym typeface="GT America Light"/>
              </a:defRPr>
            </a:pPr>
            <a:endParaRPr dirty="0">
              <a:solidFill>
                <a:schemeClr val="tx1">
                  <a:alpha val="50211"/>
                </a:schemeClr>
              </a:solidFill>
            </a:endParaRP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3C0622F5-F5A9-4A52-B5AD-8742240CD5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6" b="12044"/>
          <a:stretch/>
        </p:blipFill>
        <p:spPr>
          <a:xfrm>
            <a:off x="6727946" y="438750"/>
            <a:ext cx="5671872" cy="6001167"/>
          </a:xfrm>
          <a:prstGeom prst="rect">
            <a:avLst/>
          </a:prstGeom>
        </p:spPr>
      </p:pic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647284F-0B56-41CF-BEBC-4155A90E9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4652" t="43006" r="7559" b="36188"/>
          <a:stretch/>
        </p:blipFill>
        <p:spPr>
          <a:xfrm>
            <a:off x="10388203" y="5729551"/>
            <a:ext cx="311944" cy="44047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BBA492-D158-4B14-8316-813EE110858C}"/>
              </a:ext>
            </a:extLst>
          </p:cNvPr>
          <p:cNvGrpSpPr/>
          <p:nvPr userDrawn="1"/>
        </p:nvGrpSpPr>
        <p:grpSpPr>
          <a:xfrm>
            <a:off x="984250" y="5935164"/>
            <a:ext cx="1567174" cy="503735"/>
            <a:chOff x="984250" y="5935164"/>
            <a:chExt cx="1567174" cy="503735"/>
          </a:xfrm>
          <a:solidFill>
            <a:schemeClr val="tx1"/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C067ECC-5752-4287-992E-9EE8A22E89F6}"/>
                </a:ext>
              </a:extLst>
            </p:cNvPr>
            <p:cNvGrpSpPr/>
            <p:nvPr userDrawn="1"/>
          </p:nvGrpSpPr>
          <p:grpSpPr>
            <a:xfrm>
              <a:off x="1325736" y="6346496"/>
              <a:ext cx="884752" cy="92403"/>
              <a:chOff x="1452393" y="6358591"/>
              <a:chExt cx="630886" cy="65889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A262721-2062-4D9F-8AF3-CB48E143A922}"/>
                  </a:ext>
                </a:extLst>
              </p:cNvPr>
              <p:cNvSpPr/>
              <p:nvPr/>
            </p:nvSpPr>
            <p:spPr>
              <a:xfrm>
                <a:off x="1452393" y="6360300"/>
                <a:ext cx="54351" cy="62354"/>
              </a:xfrm>
              <a:custGeom>
                <a:avLst/>
                <a:gdLst>
                  <a:gd name="connsiteX0" fmla="*/ 41647 w 54351"/>
                  <a:gd name="connsiteY0" fmla="*/ 19697 h 62354"/>
                  <a:gd name="connsiteX1" fmla="*/ 28982 w 54351"/>
                  <a:gd name="connsiteY1" fmla="*/ 9091 h 62354"/>
                  <a:gd name="connsiteX2" fmla="*/ 12199 w 54351"/>
                  <a:gd name="connsiteY2" fmla="*/ 9091 h 62354"/>
                  <a:gd name="connsiteX3" fmla="*/ 12199 w 54351"/>
                  <a:gd name="connsiteY3" fmla="*/ 30420 h 62354"/>
                  <a:gd name="connsiteX4" fmla="*/ 28982 w 54351"/>
                  <a:gd name="connsiteY4" fmla="*/ 30420 h 62354"/>
                  <a:gd name="connsiteX5" fmla="*/ 41647 w 54351"/>
                  <a:gd name="connsiteY5" fmla="*/ 19697 h 62354"/>
                  <a:gd name="connsiteX6" fmla="*/ 54351 w 54351"/>
                  <a:gd name="connsiteY6" fmla="*/ 19425 h 62354"/>
                  <a:gd name="connsiteX7" fmla="*/ 30886 w 54351"/>
                  <a:gd name="connsiteY7" fmla="*/ 39355 h 62354"/>
                  <a:gd name="connsiteX8" fmla="*/ 12199 w 54351"/>
                  <a:gd name="connsiteY8" fmla="*/ 39355 h 62354"/>
                  <a:gd name="connsiteX9" fmla="*/ 12199 w 54351"/>
                  <a:gd name="connsiteY9" fmla="*/ 62354 h 62354"/>
                  <a:gd name="connsiteX10" fmla="*/ 0 w 54351"/>
                  <a:gd name="connsiteY10" fmla="*/ 62354 h 62354"/>
                  <a:gd name="connsiteX11" fmla="*/ 0 w 54351"/>
                  <a:gd name="connsiteY11" fmla="*/ 0 h 62354"/>
                  <a:gd name="connsiteX12" fmla="*/ 31430 w 54351"/>
                  <a:gd name="connsiteY12" fmla="*/ 0 h 62354"/>
                  <a:gd name="connsiteX13" fmla="*/ 54351 w 54351"/>
                  <a:gd name="connsiteY13" fmla="*/ 19425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351" h="62354">
                    <a:moveTo>
                      <a:pt x="41647" y="19697"/>
                    </a:moveTo>
                    <a:cubicBezTo>
                      <a:pt x="41647" y="13131"/>
                      <a:pt x="36908" y="9091"/>
                      <a:pt x="28982" y="9091"/>
                    </a:cubicBezTo>
                    <a:lnTo>
                      <a:pt x="12199" y="9091"/>
                    </a:lnTo>
                    <a:lnTo>
                      <a:pt x="12199" y="30420"/>
                    </a:lnTo>
                    <a:lnTo>
                      <a:pt x="28982" y="30420"/>
                    </a:lnTo>
                    <a:cubicBezTo>
                      <a:pt x="36791" y="30420"/>
                      <a:pt x="41647" y="26301"/>
                      <a:pt x="41647" y="19697"/>
                    </a:cubicBezTo>
                    <a:moveTo>
                      <a:pt x="54351" y="19425"/>
                    </a:moveTo>
                    <a:cubicBezTo>
                      <a:pt x="54351" y="31624"/>
                      <a:pt x="45222" y="39355"/>
                      <a:pt x="30886" y="39355"/>
                    </a:cubicBezTo>
                    <a:lnTo>
                      <a:pt x="12199" y="39355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430" y="0"/>
                    </a:lnTo>
                    <a:cubicBezTo>
                      <a:pt x="45493" y="39"/>
                      <a:pt x="54351" y="7576"/>
                      <a:pt x="54351" y="19425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C70AF0E-193C-4A84-8926-229938859CD1}"/>
                  </a:ext>
                </a:extLst>
              </p:cNvPr>
              <p:cNvSpPr/>
              <p:nvPr/>
            </p:nvSpPr>
            <p:spPr>
              <a:xfrm>
                <a:off x="1539651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565 w 56565"/>
                  <a:gd name="connsiteY1" fmla="*/ 29176 h 62354"/>
                  <a:gd name="connsiteX2" fmla="*/ 41686 w 56565"/>
                  <a:gd name="connsiteY2" fmla="*/ 18998 h 62354"/>
                  <a:gd name="connsiteX3" fmla="*/ 29565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894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894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565" y="29176"/>
                    </a:lnTo>
                    <a:cubicBezTo>
                      <a:pt x="38617" y="29176"/>
                      <a:pt x="41686" y="24514"/>
                      <a:pt x="41686" y="18998"/>
                    </a:cubicBezTo>
                    <a:cubicBezTo>
                      <a:pt x="41686" y="13559"/>
                      <a:pt x="38695" y="9091"/>
                      <a:pt x="29565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894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894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2912BA7-CC49-4EDE-ABE7-66A21C607E03}"/>
                  </a:ext>
                </a:extLst>
              </p:cNvPr>
              <p:cNvSpPr/>
              <p:nvPr/>
            </p:nvSpPr>
            <p:spPr>
              <a:xfrm>
                <a:off x="1623761" y="6358591"/>
                <a:ext cx="68842" cy="65850"/>
              </a:xfrm>
              <a:custGeom>
                <a:avLst/>
                <a:gdLst>
                  <a:gd name="connsiteX0" fmla="*/ 56100 w 68842"/>
                  <a:gd name="connsiteY0" fmla="*/ 32906 h 65850"/>
                  <a:gd name="connsiteX1" fmla="*/ 34421 w 68842"/>
                  <a:gd name="connsiteY1" fmla="*/ 9557 h 65850"/>
                  <a:gd name="connsiteX2" fmla="*/ 12743 w 68842"/>
                  <a:gd name="connsiteY2" fmla="*/ 32906 h 65850"/>
                  <a:gd name="connsiteX3" fmla="*/ 34421 w 68842"/>
                  <a:gd name="connsiteY3" fmla="*/ 56255 h 65850"/>
                  <a:gd name="connsiteX4" fmla="*/ 56100 w 68842"/>
                  <a:gd name="connsiteY4" fmla="*/ 32906 h 65850"/>
                  <a:gd name="connsiteX5" fmla="*/ 0 w 68842"/>
                  <a:gd name="connsiteY5" fmla="*/ 32906 h 65850"/>
                  <a:gd name="connsiteX6" fmla="*/ 34421 w 68842"/>
                  <a:gd name="connsiteY6" fmla="*/ 0 h 65850"/>
                  <a:gd name="connsiteX7" fmla="*/ 68842 w 68842"/>
                  <a:gd name="connsiteY7" fmla="*/ 32906 h 65850"/>
                  <a:gd name="connsiteX8" fmla="*/ 34421 w 68842"/>
                  <a:gd name="connsiteY8" fmla="*/ 65851 h 65850"/>
                  <a:gd name="connsiteX9" fmla="*/ 0 w 68842"/>
                  <a:gd name="connsiteY9" fmla="*/ 32906 h 6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842" h="65850">
                    <a:moveTo>
                      <a:pt x="56100" y="32906"/>
                    </a:moveTo>
                    <a:cubicBezTo>
                      <a:pt x="56100" y="18609"/>
                      <a:pt x="47747" y="9557"/>
                      <a:pt x="34421" y="9557"/>
                    </a:cubicBezTo>
                    <a:cubicBezTo>
                      <a:pt x="21096" y="9557"/>
                      <a:pt x="12743" y="18609"/>
                      <a:pt x="12743" y="32906"/>
                    </a:cubicBezTo>
                    <a:cubicBezTo>
                      <a:pt x="12743" y="47047"/>
                      <a:pt x="21096" y="56255"/>
                      <a:pt x="34421" y="56255"/>
                    </a:cubicBezTo>
                    <a:cubicBezTo>
                      <a:pt x="47747" y="56255"/>
                      <a:pt x="56100" y="47203"/>
                      <a:pt x="56100" y="32906"/>
                    </a:cubicBezTo>
                    <a:moveTo>
                      <a:pt x="0" y="32906"/>
                    </a:moveTo>
                    <a:cubicBezTo>
                      <a:pt x="0" y="12704"/>
                      <a:pt x="13598" y="0"/>
                      <a:pt x="34421" y="0"/>
                    </a:cubicBezTo>
                    <a:cubicBezTo>
                      <a:pt x="55245" y="0"/>
                      <a:pt x="68842" y="12743"/>
                      <a:pt x="68842" y="32906"/>
                    </a:cubicBezTo>
                    <a:cubicBezTo>
                      <a:pt x="68842" y="52992"/>
                      <a:pt x="55245" y="65851"/>
                      <a:pt x="34421" y="65851"/>
                    </a:cubicBezTo>
                    <a:cubicBezTo>
                      <a:pt x="13598" y="65851"/>
                      <a:pt x="0" y="52914"/>
                      <a:pt x="0" y="32906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5F87949-7787-4564-B7ED-1C6C9E495781}"/>
                  </a:ext>
                </a:extLst>
              </p:cNvPr>
              <p:cNvSpPr/>
              <p:nvPr/>
            </p:nvSpPr>
            <p:spPr>
              <a:xfrm>
                <a:off x="1722829" y="6358591"/>
                <a:ext cx="65151" cy="65889"/>
              </a:xfrm>
              <a:custGeom>
                <a:avLst/>
                <a:gdLst>
                  <a:gd name="connsiteX0" fmla="*/ 0 w 65151"/>
                  <a:gd name="connsiteY0" fmla="*/ 33100 h 65889"/>
                  <a:gd name="connsiteX1" fmla="*/ 34421 w 65151"/>
                  <a:gd name="connsiteY1" fmla="*/ 0 h 65889"/>
                  <a:gd name="connsiteX2" fmla="*/ 64724 w 65151"/>
                  <a:gd name="connsiteY2" fmla="*/ 19580 h 65889"/>
                  <a:gd name="connsiteX3" fmla="*/ 52176 w 65151"/>
                  <a:gd name="connsiteY3" fmla="*/ 21678 h 65889"/>
                  <a:gd name="connsiteX4" fmla="*/ 34072 w 65151"/>
                  <a:gd name="connsiteY4" fmla="*/ 9363 h 65889"/>
                  <a:gd name="connsiteX5" fmla="*/ 12549 w 65151"/>
                  <a:gd name="connsiteY5" fmla="*/ 33061 h 65889"/>
                  <a:gd name="connsiteX6" fmla="*/ 34149 w 65151"/>
                  <a:gd name="connsiteY6" fmla="*/ 56410 h 65889"/>
                  <a:gd name="connsiteX7" fmla="*/ 54079 w 65151"/>
                  <a:gd name="connsiteY7" fmla="*/ 40093 h 65889"/>
                  <a:gd name="connsiteX8" fmla="*/ 54079 w 65151"/>
                  <a:gd name="connsiteY8" fmla="*/ 39316 h 65889"/>
                  <a:gd name="connsiteX9" fmla="*/ 33256 w 65151"/>
                  <a:gd name="connsiteY9" fmla="*/ 39316 h 65889"/>
                  <a:gd name="connsiteX10" fmla="*/ 33256 w 65151"/>
                  <a:gd name="connsiteY10" fmla="*/ 30458 h 65889"/>
                  <a:gd name="connsiteX11" fmla="*/ 65152 w 65151"/>
                  <a:gd name="connsiteY11" fmla="*/ 30458 h 65889"/>
                  <a:gd name="connsiteX12" fmla="*/ 65152 w 65151"/>
                  <a:gd name="connsiteY12" fmla="*/ 64103 h 65889"/>
                  <a:gd name="connsiteX13" fmla="*/ 56177 w 65151"/>
                  <a:gd name="connsiteY13" fmla="*/ 64103 h 65889"/>
                  <a:gd name="connsiteX14" fmla="*/ 55323 w 65151"/>
                  <a:gd name="connsiteY14" fmla="*/ 53924 h 65889"/>
                  <a:gd name="connsiteX15" fmla="*/ 31702 w 65151"/>
                  <a:gd name="connsiteY15" fmla="*/ 65890 h 65889"/>
                  <a:gd name="connsiteX16" fmla="*/ 0 w 65151"/>
                  <a:gd name="connsiteY16" fmla="*/ 33100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51" h="65889">
                    <a:moveTo>
                      <a:pt x="0" y="33100"/>
                    </a:moveTo>
                    <a:cubicBezTo>
                      <a:pt x="0" y="13598"/>
                      <a:pt x="12976" y="0"/>
                      <a:pt x="34421" y="0"/>
                    </a:cubicBezTo>
                    <a:cubicBezTo>
                      <a:pt x="52331" y="0"/>
                      <a:pt x="62238" y="9479"/>
                      <a:pt x="64724" y="19580"/>
                    </a:cubicBezTo>
                    <a:lnTo>
                      <a:pt x="52176" y="21678"/>
                    </a:lnTo>
                    <a:cubicBezTo>
                      <a:pt x="50583" y="15346"/>
                      <a:pt x="44988" y="9363"/>
                      <a:pt x="34072" y="9363"/>
                    </a:cubicBezTo>
                    <a:cubicBezTo>
                      <a:pt x="20552" y="9363"/>
                      <a:pt x="12549" y="18765"/>
                      <a:pt x="12549" y="33061"/>
                    </a:cubicBezTo>
                    <a:cubicBezTo>
                      <a:pt x="12549" y="46737"/>
                      <a:pt x="20202" y="56410"/>
                      <a:pt x="34149" y="56410"/>
                    </a:cubicBezTo>
                    <a:cubicBezTo>
                      <a:pt x="48174" y="56410"/>
                      <a:pt x="53885" y="47086"/>
                      <a:pt x="54079" y="40093"/>
                    </a:cubicBezTo>
                    <a:lnTo>
                      <a:pt x="54079" y="39316"/>
                    </a:lnTo>
                    <a:lnTo>
                      <a:pt x="33256" y="39316"/>
                    </a:lnTo>
                    <a:lnTo>
                      <a:pt x="33256" y="30458"/>
                    </a:lnTo>
                    <a:lnTo>
                      <a:pt x="65152" y="30458"/>
                    </a:lnTo>
                    <a:lnTo>
                      <a:pt x="65152" y="64103"/>
                    </a:lnTo>
                    <a:lnTo>
                      <a:pt x="56177" y="64103"/>
                    </a:lnTo>
                    <a:lnTo>
                      <a:pt x="55323" y="53924"/>
                    </a:lnTo>
                    <a:cubicBezTo>
                      <a:pt x="51632" y="60839"/>
                      <a:pt x="43473" y="65890"/>
                      <a:pt x="31702" y="65890"/>
                    </a:cubicBezTo>
                    <a:cubicBezTo>
                      <a:pt x="12044" y="65851"/>
                      <a:pt x="0" y="52331"/>
                      <a:pt x="0" y="33100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360B97E-425B-4F02-B457-62F71EBD8ED9}"/>
                  </a:ext>
                </a:extLst>
              </p:cNvPr>
              <p:cNvSpPr/>
              <p:nvPr/>
            </p:nvSpPr>
            <p:spPr>
              <a:xfrm>
                <a:off x="1824616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604 w 56565"/>
                  <a:gd name="connsiteY1" fmla="*/ 29176 h 62354"/>
                  <a:gd name="connsiteX2" fmla="*/ 41725 w 56565"/>
                  <a:gd name="connsiteY2" fmla="*/ 18998 h 62354"/>
                  <a:gd name="connsiteX3" fmla="*/ 29604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933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933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604" y="29176"/>
                    </a:lnTo>
                    <a:cubicBezTo>
                      <a:pt x="38656" y="29176"/>
                      <a:pt x="41725" y="24514"/>
                      <a:pt x="41725" y="18998"/>
                    </a:cubicBezTo>
                    <a:cubicBezTo>
                      <a:pt x="41725" y="13559"/>
                      <a:pt x="38734" y="9091"/>
                      <a:pt x="29604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933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933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4150445-75B8-44F4-90BB-28959E0921E4}"/>
                  </a:ext>
                </a:extLst>
              </p:cNvPr>
              <p:cNvSpPr/>
              <p:nvPr/>
            </p:nvSpPr>
            <p:spPr>
              <a:xfrm>
                <a:off x="1909581" y="6360339"/>
                <a:ext cx="68259" cy="62315"/>
              </a:xfrm>
              <a:custGeom>
                <a:avLst/>
                <a:gdLst>
                  <a:gd name="connsiteX0" fmla="*/ 45804 w 68259"/>
                  <a:gd name="connsiteY0" fmla="*/ 38267 h 62315"/>
                  <a:gd name="connsiteX1" fmla="*/ 38073 w 68259"/>
                  <a:gd name="connsiteY1" fmla="*/ 19114 h 62315"/>
                  <a:gd name="connsiteX2" fmla="*/ 34227 w 68259"/>
                  <a:gd name="connsiteY2" fmla="*/ 9091 h 62315"/>
                  <a:gd name="connsiteX3" fmla="*/ 34033 w 68259"/>
                  <a:gd name="connsiteY3" fmla="*/ 9091 h 62315"/>
                  <a:gd name="connsiteX4" fmla="*/ 30070 w 68259"/>
                  <a:gd name="connsiteY4" fmla="*/ 19114 h 62315"/>
                  <a:gd name="connsiteX5" fmla="*/ 22339 w 68259"/>
                  <a:gd name="connsiteY5" fmla="*/ 38267 h 62315"/>
                  <a:gd name="connsiteX6" fmla="*/ 45804 w 68259"/>
                  <a:gd name="connsiteY6" fmla="*/ 38267 h 62315"/>
                  <a:gd name="connsiteX7" fmla="*/ 49340 w 68259"/>
                  <a:gd name="connsiteY7" fmla="*/ 47125 h 62315"/>
                  <a:gd name="connsiteX8" fmla="*/ 18881 w 68259"/>
                  <a:gd name="connsiteY8" fmla="*/ 47125 h 62315"/>
                  <a:gd name="connsiteX9" fmla="*/ 12743 w 68259"/>
                  <a:gd name="connsiteY9" fmla="*/ 62316 h 62315"/>
                  <a:gd name="connsiteX10" fmla="*/ 0 w 68259"/>
                  <a:gd name="connsiteY10" fmla="*/ 62316 h 62315"/>
                  <a:gd name="connsiteX11" fmla="*/ 27234 w 68259"/>
                  <a:gd name="connsiteY11" fmla="*/ 0 h 62315"/>
                  <a:gd name="connsiteX12" fmla="*/ 41026 w 68259"/>
                  <a:gd name="connsiteY12" fmla="*/ 0 h 62315"/>
                  <a:gd name="connsiteX13" fmla="*/ 68260 w 68259"/>
                  <a:gd name="connsiteY13" fmla="*/ 62316 h 62315"/>
                  <a:gd name="connsiteX14" fmla="*/ 55517 w 68259"/>
                  <a:gd name="connsiteY14" fmla="*/ 62316 h 62315"/>
                  <a:gd name="connsiteX15" fmla="*/ 49340 w 68259"/>
                  <a:gd name="connsiteY15" fmla="*/ 47125 h 6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259" h="62315">
                    <a:moveTo>
                      <a:pt x="45804" y="38267"/>
                    </a:moveTo>
                    <a:lnTo>
                      <a:pt x="38073" y="19114"/>
                    </a:lnTo>
                    <a:cubicBezTo>
                      <a:pt x="36208" y="15152"/>
                      <a:pt x="35082" y="12626"/>
                      <a:pt x="34227" y="9091"/>
                    </a:cubicBezTo>
                    <a:lnTo>
                      <a:pt x="34033" y="9091"/>
                    </a:lnTo>
                    <a:cubicBezTo>
                      <a:pt x="33061" y="12587"/>
                      <a:pt x="31935" y="15152"/>
                      <a:pt x="30070" y="19114"/>
                    </a:cubicBezTo>
                    <a:lnTo>
                      <a:pt x="22339" y="38267"/>
                    </a:lnTo>
                    <a:lnTo>
                      <a:pt x="45804" y="38267"/>
                    </a:lnTo>
                    <a:close/>
                    <a:moveTo>
                      <a:pt x="49340" y="47125"/>
                    </a:moveTo>
                    <a:lnTo>
                      <a:pt x="18881" y="47125"/>
                    </a:lnTo>
                    <a:lnTo>
                      <a:pt x="12743" y="62316"/>
                    </a:lnTo>
                    <a:lnTo>
                      <a:pt x="0" y="62316"/>
                    </a:lnTo>
                    <a:lnTo>
                      <a:pt x="27234" y="0"/>
                    </a:lnTo>
                    <a:lnTo>
                      <a:pt x="41026" y="0"/>
                    </a:lnTo>
                    <a:lnTo>
                      <a:pt x="68260" y="62316"/>
                    </a:lnTo>
                    <a:lnTo>
                      <a:pt x="55517" y="62316"/>
                    </a:lnTo>
                    <a:lnTo>
                      <a:pt x="49340" y="47125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39936A7-A17E-42FA-9BBB-C0B7C5B5A4A5}"/>
                  </a:ext>
                </a:extLst>
              </p:cNvPr>
              <p:cNvSpPr/>
              <p:nvPr/>
            </p:nvSpPr>
            <p:spPr>
              <a:xfrm>
                <a:off x="2010397" y="6360339"/>
                <a:ext cx="72882" cy="62354"/>
              </a:xfrm>
              <a:custGeom>
                <a:avLst/>
                <a:gdLst>
                  <a:gd name="connsiteX0" fmla="*/ 0 w 72882"/>
                  <a:gd name="connsiteY0" fmla="*/ 0 h 62354"/>
                  <a:gd name="connsiteX1" fmla="*/ 17638 w 72882"/>
                  <a:gd name="connsiteY1" fmla="*/ 0 h 62354"/>
                  <a:gd name="connsiteX2" fmla="*/ 34499 w 72882"/>
                  <a:gd name="connsiteY2" fmla="*/ 43473 h 62354"/>
                  <a:gd name="connsiteX3" fmla="*/ 36247 w 72882"/>
                  <a:gd name="connsiteY3" fmla="*/ 49806 h 62354"/>
                  <a:gd name="connsiteX4" fmla="*/ 36441 w 72882"/>
                  <a:gd name="connsiteY4" fmla="*/ 49806 h 62354"/>
                  <a:gd name="connsiteX5" fmla="*/ 38267 w 72882"/>
                  <a:gd name="connsiteY5" fmla="*/ 43473 h 62354"/>
                  <a:gd name="connsiteX6" fmla="*/ 55051 w 72882"/>
                  <a:gd name="connsiteY6" fmla="*/ 0 h 62354"/>
                  <a:gd name="connsiteX7" fmla="*/ 72883 w 72882"/>
                  <a:gd name="connsiteY7" fmla="*/ 0 h 62354"/>
                  <a:gd name="connsiteX8" fmla="*/ 72883 w 72882"/>
                  <a:gd name="connsiteY8" fmla="*/ 62354 h 62354"/>
                  <a:gd name="connsiteX9" fmla="*/ 61733 w 72882"/>
                  <a:gd name="connsiteY9" fmla="*/ 62354 h 62354"/>
                  <a:gd name="connsiteX10" fmla="*/ 61733 w 72882"/>
                  <a:gd name="connsiteY10" fmla="*/ 17211 h 62354"/>
                  <a:gd name="connsiteX11" fmla="*/ 62160 w 72882"/>
                  <a:gd name="connsiteY11" fmla="*/ 9674 h 62354"/>
                  <a:gd name="connsiteX12" fmla="*/ 61811 w 72882"/>
                  <a:gd name="connsiteY12" fmla="*/ 9674 h 62354"/>
                  <a:gd name="connsiteX13" fmla="*/ 59518 w 72882"/>
                  <a:gd name="connsiteY13" fmla="*/ 16977 h 62354"/>
                  <a:gd name="connsiteX14" fmla="*/ 41803 w 72882"/>
                  <a:gd name="connsiteY14" fmla="*/ 62354 h 62354"/>
                  <a:gd name="connsiteX15" fmla="*/ 30575 w 72882"/>
                  <a:gd name="connsiteY15" fmla="*/ 62354 h 62354"/>
                  <a:gd name="connsiteX16" fmla="*/ 12859 w 72882"/>
                  <a:gd name="connsiteY16" fmla="*/ 16977 h 62354"/>
                  <a:gd name="connsiteX17" fmla="*/ 10761 w 72882"/>
                  <a:gd name="connsiteY17" fmla="*/ 9674 h 62354"/>
                  <a:gd name="connsiteX18" fmla="*/ 10412 w 72882"/>
                  <a:gd name="connsiteY18" fmla="*/ 9674 h 62354"/>
                  <a:gd name="connsiteX19" fmla="*/ 10839 w 72882"/>
                  <a:gd name="connsiteY19" fmla="*/ 17211 h 62354"/>
                  <a:gd name="connsiteX20" fmla="*/ 10839 w 72882"/>
                  <a:gd name="connsiteY20" fmla="*/ 62354 h 62354"/>
                  <a:gd name="connsiteX21" fmla="*/ 39 w 72882"/>
                  <a:gd name="connsiteY21" fmla="*/ 62354 h 62354"/>
                  <a:gd name="connsiteX22" fmla="*/ 39 w 72882"/>
                  <a:gd name="connsiteY22" fmla="*/ 0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882" h="62354">
                    <a:moveTo>
                      <a:pt x="0" y="0"/>
                    </a:moveTo>
                    <a:lnTo>
                      <a:pt x="17638" y="0"/>
                    </a:lnTo>
                    <a:lnTo>
                      <a:pt x="34499" y="43473"/>
                    </a:lnTo>
                    <a:cubicBezTo>
                      <a:pt x="35392" y="46193"/>
                      <a:pt x="35897" y="47669"/>
                      <a:pt x="36247" y="49806"/>
                    </a:cubicBezTo>
                    <a:lnTo>
                      <a:pt x="36441" y="49806"/>
                    </a:lnTo>
                    <a:cubicBezTo>
                      <a:pt x="36791" y="47708"/>
                      <a:pt x="37296" y="46115"/>
                      <a:pt x="38267" y="43473"/>
                    </a:cubicBezTo>
                    <a:lnTo>
                      <a:pt x="55051" y="0"/>
                    </a:lnTo>
                    <a:lnTo>
                      <a:pt x="72883" y="0"/>
                    </a:lnTo>
                    <a:lnTo>
                      <a:pt x="72883" y="62354"/>
                    </a:lnTo>
                    <a:lnTo>
                      <a:pt x="61733" y="62354"/>
                    </a:lnTo>
                    <a:lnTo>
                      <a:pt x="61733" y="17211"/>
                    </a:lnTo>
                    <a:cubicBezTo>
                      <a:pt x="61733" y="14646"/>
                      <a:pt x="61888" y="11927"/>
                      <a:pt x="62160" y="9674"/>
                    </a:cubicBezTo>
                    <a:lnTo>
                      <a:pt x="61811" y="9674"/>
                    </a:lnTo>
                    <a:cubicBezTo>
                      <a:pt x="61539" y="11072"/>
                      <a:pt x="60490" y="14608"/>
                      <a:pt x="59518" y="16977"/>
                    </a:cubicBezTo>
                    <a:lnTo>
                      <a:pt x="41803" y="62354"/>
                    </a:lnTo>
                    <a:lnTo>
                      <a:pt x="30575" y="62354"/>
                    </a:lnTo>
                    <a:lnTo>
                      <a:pt x="12859" y="16977"/>
                    </a:lnTo>
                    <a:cubicBezTo>
                      <a:pt x="11966" y="14608"/>
                      <a:pt x="11111" y="11344"/>
                      <a:pt x="10761" y="9674"/>
                    </a:cubicBezTo>
                    <a:lnTo>
                      <a:pt x="10412" y="9674"/>
                    </a:lnTo>
                    <a:cubicBezTo>
                      <a:pt x="10684" y="11888"/>
                      <a:pt x="10839" y="14413"/>
                      <a:pt x="10839" y="17211"/>
                    </a:cubicBezTo>
                    <a:lnTo>
                      <a:pt x="10839" y="62354"/>
                    </a:lnTo>
                    <a:lnTo>
                      <a:pt x="39" y="6235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740FC4-AC9D-45B7-90B5-E14789F7E2DF}"/>
                </a:ext>
              </a:extLst>
            </p:cNvPr>
            <p:cNvSpPr/>
            <p:nvPr/>
          </p:nvSpPr>
          <p:spPr>
            <a:xfrm>
              <a:off x="984250" y="5935164"/>
              <a:ext cx="1567174" cy="316589"/>
            </a:xfrm>
            <a:custGeom>
              <a:avLst/>
              <a:gdLst>
                <a:gd name="connsiteX0" fmla="*/ 683995 w 1567174"/>
                <a:gd name="connsiteY0" fmla="*/ 307926 h 316589"/>
                <a:gd name="connsiteX1" fmla="*/ 723855 w 1567174"/>
                <a:gd name="connsiteY1" fmla="*/ 307926 h 316589"/>
                <a:gd name="connsiteX2" fmla="*/ 723855 w 1567174"/>
                <a:gd name="connsiteY2" fmla="*/ 234460 h 316589"/>
                <a:gd name="connsiteX3" fmla="*/ 723816 w 1567174"/>
                <a:gd name="connsiteY3" fmla="*/ 234188 h 316589"/>
                <a:gd name="connsiteX4" fmla="*/ 723816 w 1567174"/>
                <a:gd name="connsiteY4" fmla="*/ 88889 h 316589"/>
                <a:gd name="connsiteX5" fmla="*/ 676108 w 1567174"/>
                <a:gd name="connsiteY5" fmla="*/ 88889 h 316589"/>
                <a:gd name="connsiteX6" fmla="*/ 676108 w 1567174"/>
                <a:gd name="connsiteY6" fmla="*/ 207265 h 316589"/>
                <a:gd name="connsiteX7" fmla="*/ 609325 w 1567174"/>
                <a:gd name="connsiteY7" fmla="*/ 284888 h 316589"/>
                <a:gd name="connsiteX8" fmla="*/ 545999 w 1567174"/>
                <a:gd name="connsiteY8" fmla="*/ 204235 h 316589"/>
                <a:gd name="connsiteX9" fmla="*/ 545999 w 1567174"/>
                <a:gd name="connsiteY9" fmla="*/ 88889 h 316589"/>
                <a:gd name="connsiteX10" fmla="*/ 498291 w 1567174"/>
                <a:gd name="connsiteY10" fmla="*/ 88889 h 316589"/>
                <a:gd name="connsiteX11" fmla="*/ 498291 w 1567174"/>
                <a:gd name="connsiteY11" fmla="*/ 211189 h 316589"/>
                <a:gd name="connsiteX12" fmla="*/ 586753 w 1567174"/>
                <a:gd name="connsiteY12" fmla="*/ 311811 h 316589"/>
                <a:gd name="connsiteX13" fmla="*/ 678090 w 1567174"/>
                <a:gd name="connsiteY13" fmla="*/ 246581 h 316589"/>
                <a:gd name="connsiteX14" fmla="*/ 680110 w 1567174"/>
                <a:gd name="connsiteY14" fmla="*/ 246581 h 316589"/>
                <a:gd name="connsiteX15" fmla="*/ 683995 w 1567174"/>
                <a:gd name="connsiteY15" fmla="*/ 307926 h 316589"/>
                <a:gd name="connsiteX16" fmla="*/ 680149 w 1567174"/>
                <a:gd name="connsiteY16" fmla="*/ 246581 h 316589"/>
                <a:gd name="connsiteX17" fmla="*/ 680343 w 1567174"/>
                <a:gd name="connsiteY17" fmla="*/ 249379 h 316589"/>
                <a:gd name="connsiteX18" fmla="*/ 680265 w 1567174"/>
                <a:gd name="connsiteY18" fmla="*/ 246581 h 316589"/>
                <a:gd name="connsiteX19" fmla="*/ 680149 w 1567174"/>
                <a:gd name="connsiteY19" fmla="*/ 246581 h 316589"/>
                <a:gd name="connsiteX20" fmla="*/ 458625 w 1567174"/>
                <a:gd name="connsiteY20" fmla="*/ 308858 h 316589"/>
                <a:gd name="connsiteX21" fmla="*/ 410918 w 1567174"/>
                <a:gd name="connsiteY21" fmla="*/ 308858 h 316589"/>
                <a:gd name="connsiteX22" fmla="*/ 410918 w 1567174"/>
                <a:gd name="connsiteY22" fmla="*/ 932 h 316589"/>
                <a:gd name="connsiteX23" fmla="*/ 458625 w 1567174"/>
                <a:gd name="connsiteY23" fmla="*/ 932 h 316589"/>
                <a:gd name="connsiteX24" fmla="*/ 458625 w 1567174"/>
                <a:gd name="connsiteY24" fmla="*/ 308858 h 316589"/>
                <a:gd name="connsiteX25" fmla="*/ 148407 w 1567174"/>
                <a:gd name="connsiteY25" fmla="*/ 213520 h 316589"/>
                <a:gd name="connsiteX26" fmla="*/ 148252 w 1567174"/>
                <a:gd name="connsiteY26" fmla="*/ 213520 h 316589"/>
                <a:gd name="connsiteX27" fmla="*/ 73155 w 1567174"/>
                <a:gd name="connsiteY27" fmla="*/ 236752 h 316589"/>
                <a:gd name="connsiteX28" fmla="*/ 152098 w 1567174"/>
                <a:gd name="connsiteY28" fmla="*/ 49029 h 316589"/>
                <a:gd name="connsiteX29" fmla="*/ 233139 w 1567174"/>
                <a:gd name="connsiteY29" fmla="*/ 241686 h 316589"/>
                <a:gd name="connsiteX30" fmla="*/ 148407 w 1567174"/>
                <a:gd name="connsiteY30" fmla="*/ 213520 h 316589"/>
                <a:gd name="connsiteX31" fmla="*/ 54934 w 1567174"/>
                <a:gd name="connsiteY31" fmla="*/ 307965 h 316589"/>
                <a:gd name="connsiteX32" fmla="*/ 149223 w 1567174"/>
                <a:gd name="connsiteY32" fmla="*/ 231974 h 316589"/>
                <a:gd name="connsiteX33" fmla="*/ 246854 w 1567174"/>
                <a:gd name="connsiteY33" fmla="*/ 307965 h 316589"/>
                <a:gd name="connsiteX34" fmla="*/ 304196 w 1567174"/>
                <a:gd name="connsiteY34" fmla="*/ 307848 h 316589"/>
                <a:gd name="connsiteX35" fmla="*/ 174864 w 1567174"/>
                <a:gd name="connsiteY35" fmla="*/ 311 h 316589"/>
                <a:gd name="connsiteX36" fmla="*/ 129526 w 1567174"/>
                <a:gd name="connsiteY36" fmla="*/ 311 h 316589"/>
                <a:gd name="connsiteX37" fmla="*/ 129332 w 1567174"/>
                <a:gd name="connsiteY37" fmla="*/ 311 h 316589"/>
                <a:gd name="connsiteX38" fmla="*/ 0 w 1567174"/>
                <a:gd name="connsiteY38" fmla="*/ 307848 h 316589"/>
                <a:gd name="connsiteX39" fmla="*/ 54934 w 1567174"/>
                <a:gd name="connsiteY39" fmla="*/ 307965 h 316589"/>
                <a:gd name="connsiteX40" fmla="*/ 1337298 w 1567174"/>
                <a:gd name="connsiteY40" fmla="*/ 88889 h 316589"/>
                <a:gd name="connsiteX41" fmla="*/ 1385006 w 1567174"/>
                <a:gd name="connsiteY41" fmla="*/ 88889 h 316589"/>
                <a:gd name="connsiteX42" fmla="*/ 1380771 w 1567174"/>
                <a:gd name="connsiteY42" fmla="*/ 156915 h 316589"/>
                <a:gd name="connsiteX43" fmla="*/ 1382986 w 1567174"/>
                <a:gd name="connsiteY43" fmla="*/ 156915 h 316589"/>
                <a:gd name="connsiteX44" fmla="*/ 1473507 w 1567174"/>
                <a:gd name="connsiteY44" fmla="*/ 84538 h 316589"/>
                <a:gd name="connsiteX45" fmla="*/ 1567174 w 1567174"/>
                <a:gd name="connsiteY45" fmla="*/ 192541 h 316589"/>
                <a:gd name="connsiteX46" fmla="*/ 1567174 w 1567174"/>
                <a:gd name="connsiteY46" fmla="*/ 307887 h 316589"/>
                <a:gd name="connsiteX47" fmla="*/ 1519466 w 1567174"/>
                <a:gd name="connsiteY47" fmla="*/ 307887 h 316589"/>
                <a:gd name="connsiteX48" fmla="*/ 1519466 w 1567174"/>
                <a:gd name="connsiteY48" fmla="*/ 199068 h 316589"/>
                <a:gd name="connsiteX49" fmla="*/ 1453965 w 1567174"/>
                <a:gd name="connsiteY49" fmla="*/ 116278 h 316589"/>
                <a:gd name="connsiteX50" fmla="*/ 1385006 w 1567174"/>
                <a:gd name="connsiteY50" fmla="*/ 206255 h 316589"/>
                <a:gd name="connsiteX51" fmla="*/ 1385006 w 1567174"/>
                <a:gd name="connsiteY51" fmla="*/ 307926 h 316589"/>
                <a:gd name="connsiteX52" fmla="*/ 1337298 w 1567174"/>
                <a:gd name="connsiteY52" fmla="*/ 307926 h 316589"/>
                <a:gd name="connsiteX53" fmla="*/ 1337298 w 1567174"/>
                <a:gd name="connsiteY53" fmla="*/ 88889 h 316589"/>
                <a:gd name="connsiteX54" fmla="*/ 991493 w 1567174"/>
                <a:gd name="connsiteY54" fmla="*/ 35237 h 316589"/>
                <a:gd name="connsiteX55" fmla="*/ 962434 w 1567174"/>
                <a:gd name="connsiteY55" fmla="*/ 7148 h 316589"/>
                <a:gd name="connsiteX56" fmla="*/ 933374 w 1567174"/>
                <a:gd name="connsiteY56" fmla="*/ 35237 h 316589"/>
                <a:gd name="connsiteX57" fmla="*/ 962434 w 1567174"/>
                <a:gd name="connsiteY57" fmla="*/ 63326 h 316589"/>
                <a:gd name="connsiteX58" fmla="*/ 991493 w 1567174"/>
                <a:gd name="connsiteY58" fmla="*/ 35237 h 316589"/>
                <a:gd name="connsiteX59" fmla="*/ 1264687 w 1567174"/>
                <a:gd name="connsiteY59" fmla="*/ 198213 h 316589"/>
                <a:gd name="connsiteX60" fmla="*/ 1164415 w 1567174"/>
                <a:gd name="connsiteY60" fmla="*/ 101282 h 316589"/>
                <a:gd name="connsiteX61" fmla="*/ 1064143 w 1567174"/>
                <a:gd name="connsiteY61" fmla="*/ 198213 h 316589"/>
                <a:gd name="connsiteX62" fmla="*/ 1164415 w 1567174"/>
                <a:gd name="connsiteY62" fmla="*/ 295144 h 316589"/>
                <a:gd name="connsiteX63" fmla="*/ 1264687 w 1567174"/>
                <a:gd name="connsiteY63" fmla="*/ 198213 h 316589"/>
                <a:gd name="connsiteX64" fmla="*/ 1016707 w 1567174"/>
                <a:gd name="connsiteY64" fmla="*/ 198640 h 316589"/>
                <a:gd name="connsiteX65" fmla="*/ 1164415 w 1567174"/>
                <a:gd name="connsiteY65" fmla="*/ 80264 h 316589"/>
                <a:gd name="connsiteX66" fmla="*/ 1311618 w 1567174"/>
                <a:gd name="connsiteY66" fmla="*/ 198640 h 316589"/>
                <a:gd name="connsiteX67" fmla="*/ 1164376 w 1567174"/>
                <a:gd name="connsiteY67" fmla="*/ 316589 h 316589"/>
                <a:gd name="connsiteX68" fmla="*/ 1016707 w 1567174"/>
                <a:gd name="connsiteY68" fmla="*/ 198640 h 316589"/>
                <a:gd name="connsiteX69" fmla="*/ 987065 w 1567174"/>
                <a:gd name="connsiteY69" fmla="*/ 307926 h 316589"/>
                <a:gd name="connsiteX70" fmla="*/ 939357 w 1567174"/>
                <a:gd name="connsiteY70" fmla="*/ 307926 h 316589"/>
                <a:gd name="connsiteX71" fmla="*/ 939357 w 1567174"/>
                <a:gd name="connsiteY71" fmla="*/ 88889 h 316589"/>
                <a:gd name="connsiteX72" fmla="*/ 987065 w 1567174"/>
                <a:gd name="connsiteY72" fmla="*/ 88889 h 316589"/>
                <a:gd name="connsiteX73" fmla="*/ 987065 w 1567174"/>
                <a:gd name="connsiteY73" fmla="*/ 307926 h 316589"/>
                <a:gd name="connsiteX74" fmla="*/ 987065 w 1567174"/>
                <a:gd name="connsiteY74" fmla="*/ 307926 h 316589"/>
                <a:gd name="connsiteX75" fmla="*/ 939357 w 1567174"/>
                <a:gd name="connsiteY75" fmla="*/ 307926 h 316589"/>
                <a:gd name="connsiteX76" fmla="*/ 939357 w 1567174"/>
                <a:gd name="connsiteY76" fmla="*/ 88889 h 316589"/>
                <a:gd name="connsiteX77" fmla="*/ 987065 w 1567174"/>
                <a:gd name="connsiteY77" fmla="*/ 88889 h 316589"/>
                <a:gd name="connsiteX78" fmla="*/ 987065 w 1567174"/>
                <a:gd name="connsiteY78" fmla="*/ 307926 h 316589"/>
                <a:gd name="connsiteX79" fmla="*/ 987065 w 1567174"/>
                <a:gd name="connsiteY79" fmla="*/ 307926 h 316589"/>
                <a:gd name="connsiteX80" fmla="*/ 939357 w 1567174"/>
                <a:gd name="connsiteY80" fmla="*/ 307926 h 316589"/>
                <a:gd name="connsiteX81" fmla="*/ 939357 w 1567174"/>
                <a:gd name="connsiteY81" fmla="*/ 88889 h 316589"/>
                <a:gd name="connsiteX82" fmla="*/ 987065 w 1567174"/>
                <a:gd name="connsiteY82" fmla="*/ 88889 h 316589"/>
                <a:gd name="connsiteX83" fmla="*/ 987065 w 1567174"/>
                <a:gd name="connsiteY83" fmla="*/ 307926 h 316589"/>
                <a:gd name="connsiteX84" fmla="*/ 373777 w 1567174"/>
                <a:gd name="connsiteY84" fmla="*/ 0 h 316589"/>
                <a:gd name="connsiteX85" fmla="*/ 373777 w 1567174"/>
                <a:gd name="connsiteY85" fmla="*/ 307926 h 316589"/>
                <a:gd name="connsiteX86" fmla="*/ 326069 w 1567174"/>
                <a:gd name="connsiteY86" fmla="*/ 307926 h 316589"/>
                <a:gd name="connsiteX87" fmla="*/ 326069 w 1567174"/>
                <a:gd name="connsiteY87" fmla="*/ 0 h 316589"/>
                <a:gd name="connsiteX88" fmla="*/ 373777 w 1567174"/>
                <a:gd name="connsiteY88" fmla="*/ 0 h 316589"/>
                <a:gd name="connsiteX89" fmla="*/ 761384 w 1567174"/>
                <a:gd name="connsiteY89" fmla="*/ 88695 h 316589"/>
                <a:gd name="connsiteX90" fmla="*/ 809092 w 1567174"/>
                <a:gd name="connsiteY90" fmla="*/ 88695 h 316589"/>
                <a:gd name="connsiteX91" fmla="*/ 804314 w 1567174"/>
                <a:gd name="connsiteY91" fmla="*/ 164608 h 316589"/>
                <a:gd name="connsiteX92" fmla="*/ 806489 w 1567174"/>
                <a:gd name="connsiteY92" fmla="*/ 164608 h 316589"/>
                <a:gd name="connsiteX93" fmla="*/ 885433 w 1567174"/>
                <a:gd name="connsiteY93" fmla="*/ 86092 h 316589"/>
                <a:gd name="connsiteX94" fmla="*/ 910141 w 1567174"/>
                <a:gd name="connsiteY94" fmla="*/ 88267 h 316589"/>
                <a:gd name="connsiteX95" fmla="*/ 907538 w 1567174"/>
                <a:gd name="connsiteY95" fmla="*/ 130769 h 316589"/>
                <a:gd name="connsiteX96" fmla="*/ 878051 w 1567174"/>
                <a:gd name="connsiteY96" fmla="*/ 126418 h 316589"/>
                <a:gd name="connsiteX97" fmla="*/ 809092 w 1567174"/>
                <a:gd name="connsiteY97" fmla="*/ 216201 h 316589"/>
                <a:gd name="connsiteX98" fmla="*/ 809092 w 1567174"/>
                <a:gd name="connsiteY98" fmla="*/ 307693 h 316589"/>
                <a:gd name="connsiteX99" fmla="*/ 761384 w 1567174"/>
                <a:gd name="connsiteY99" fmla="*/ 307693 h 316589"/>
                <a:gd name="connsiteX100" fmla="*/ 761384 w 1567174"/>
                <a:gd name="connsiteY100" fmla="*/ 88695 h 3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567174" h="316589">
                  <a:moveTo>
                    <a:pt x="683995" y="307926"/>
                  </a:moveTo>
                  <a:lnTo>
                    <a:pt x="723855" y="307926"/>
                  </a:lnTo>
                  <a:lnTo>
                    <a:pt x="723855" y="234460"/>
                  </a:lnTo>
                  <a:lnTo>
                    <a:pt x="723816" y="234188"/>
                  </a:lnTo>
                  <a:lnTo>
                    <a:pt x="723816" y="88889"/>
                  </a:lnTo>
                  <a:lnTo>
                    <a:pt x="676108" y="88889"/>
                  </a:lnTo>
                  <a:lnTo>
                    <a:pt x="676108" y="207265"/>
                  </a:lnTo>
                  <a:cubicBezTo>
                    <a:pt x="676108" y="256721"/>
                    <a:pt x="650079" y="284888"/>
                    <a:pt x="609325" y="284888"/>
                  </a:cubicBezTo>
                  <a:cubicBezTo>
                    <a:pt x="568999" y="284888"/>
                    <a:pt x="545999" y="260179"/>
                    <a:pt x="545999" y="204235"/>
                  </a:cubicBezTo>
                  <a:lnTo>
                    <a:pt x="545999" y="88889"/>
                  </a:lnTo>
                  <a:lnTo>
                    <a:pt x="498291" y="88889"/>
                  </a:lnTo>
                  <a:lnTo>
                    <a:pt x="498291" y="211189"/>
                  </a:lnTo>
                  <a:cubicBezTo>
                    <a:pt x="498291" y="279293"/>
                    <a:pt x="529527" y="311811"/>
                    <a:pt x="586753" y="311811"/>
                  </a:cubicBezTo>
                  <a:cubicBezTo>
                    <a:pt x="632013" y="311811"/>
                    <a:pt x="670281" y="295610"/>
                    <a:pt x="678090" y="246581"/>
                  </a:cubicBezTo>
                  <a:lnTo>
                    <a:pt x="680110" y="246581"/>
                  </a:lnTo>
                  <a:lnTo>
                    <a:pt x="683995" y="307926"/>
                  </a:lnTo>
                  <a:close/>
                  <a:moveTo>
                    <a:pt x="680149" y="246581"/>
                  </a:moveTo>
                  <a:lnTo>
                    <a:pt x="680343" y="249379"/>
                  </a:lnTo>
                  <a:lnTo>
                    <a:pt x="680265" y="246581"/>
                  </a:lnTo>
                  <a:lnTo>
                    <a:pt x="680149" y="246581"/>
                  </a:lnTo>
                  <a:close/>
                  <a:moveTo>
                    <a:pt x="458625" y="308858"/>
                  </a:moveTo>
                  <a:lnTo>
                    <a:pt x="410918" y="308858"/>
                  </a:lnTo>
                  <a:lnTo>
                    <a:pt x="410918" y="932"/>
                  </a:lnTo>
                  <a:lnTo>
                    <a:pt x="458625" y="932"/>
                  </a:lnTo>
                  <a:lnTo>
                    <a:pt x="458625" y="308858"/>
                  </a:lnTo>
                  <a:close/>
                  <a:moveTo>
                    <a:pt x="148407" y="213520"/>
                  </a:moveTo>
                  <a:cubicBezTo>
                    <a:pt x="148369" y="213520"/>
                    <a:pt x="148291" y="213520"/>
                    <a:pt x="148252" y="213520"/>
                  </a:cubicBezTo>
                  <a:cubicBezTo>
                    <a:pt x="119464" y="213559"/>
                    <a:pt x="94173" y="224126"/>
                    <a:pt x="73155" y="236752"/>
                  </a:cubicBezTo>
                  <a:lnTo>
                    <a:pt x="152098" y="49029"/>
                  </a:lnTo>
                  <a:lnTo>
                    <a:pt x="233139" y="241686"/>
                  </a:lnTo>
                  <a:cubicBezTo>
                    <a:pt x="209752" y="225797"/>
                    <a:pt x="180731" y="213559"/>
                    <a:pt x="148407" y="213520"/>
                  </a:cubicBezTo>
                  <a:moveTo>
                    <a:pt x="54934" y="307965"/>
                  </a:moveTo>
                  <a:cubicBezTo>
                    <a:pt x="72922" y="263442"/>
                    <a:pt x="106799" y="232013"/>
                    <a:pt x="149223" y="231974"/>
                  </a:cubicBezTo>
                  <a:cubicBezTo>
                    <a:pt x="191648" y="232013"/>
                    <a:pt x="228866" y="263404"/>
                    <a:pt x="246854" y="307965"/>
                  </a:cubicBezTo>
                  <a:lnTo>
                    <a:pt x="304196" y="307848"/>
                  </a:lnTo>
                  <a:lnTo>
                    <a:pt x="174864" y="311"/>
                  </a:lnTo>
                  <a:lnTo>
                    <a:pt x="129526" y="311"/>
                  </a:lnTo>
                  <a:lnTo>
                    <a:pt x="129332" y="311"/>
                  </a:lnTo>
                  <a:lnTo>
                    <a:pt x="0" y="307848"/>
                  </a:lnTo>
                  <a:lnTo>
                    <a:pt x="54934" y="307965"/>
                  </a:lnTo>
                  <a:close/>
                  <a:moveTo>
                    <a:pt x="1337298" y="88889"/>
                  </a:moveTo>
                  <a:lnTo>
                    <a:pt x="1385006" y="88889"/>
                  </a:lnTo>
                  <a:lnTo>
                    <a:pt x="1380771" y="156915"/>
                  </a:lnTo>
                  <a:lnTo>
                    <a:pt x="1382986" y="156915"/>
                  </a:lnTo>
                  <a:cubicBezTo>
                    <a:pt x="1389474" y="105323"/>
                    <a:pt x="1420165" y="84538"/>
                    <a:pt x="1473507" y="84538"/>
                  </a:cubicBezTo>
                  <a:cubicBezTo>
                    <a:pt x="1530733" y="84538"/>
                    <a:pt x="1567174" y="123582"/>
                    <a:pt x="1567174" y="192541"/>
                  </a:cubicBezTo>
                  <a:lnTo>
                    <a:pt x="1567174" y="307887"/>
                  </a:lnTo>
                  <a:lnTo>
                    <a:pt x="1519466" y="307887"/>
                  </a:lnTo>
                  <a:lnTo>
                    <a:pt x="1519466" y="199068"/>
                  </a:lnTo>
                  <a:cubicBezTo>
                    <a:pt x="1519466" y="142269"/>
                    <a:pt x="1496933" y="116278"/>
                    <a:pt x="1453965" y="116278"/>
                  </a:cubicBezTo>
                  <a:cubicBezTo>
                    <a:pt x="1409287" y="116278"/>
                    <a:pt x="1385006" y="154662"/>
                    <a:pt x="1385006" y="206255"/>
                  </a:cubicBezTo>
                  <a:lnTo>
                    <a:pt x="1385006" y="307926"/>
                  </a:lnTo>
                  <a:lnTo>
                    <a:pt x="1337298" y="307926"/>
                  </a:lnTo>
                  <a:lnTo>
                    <a:pt x="1337298" y="88889"/>
                  </a:lnTo>
                  <a:close/>
                  <a:moveTo>
                    <a:pt x="991493" y="35237"/>
                  </a:moveTo>
                  <a:cubicBezTo>
                    <a:pt x="991493" y="18803"/>
                    <a:pt x="979217" y="7148"/>
                    <a:pt x="962434" y="7148"/>
                  </a:cubicBezTo>
                  <a:cubicBezTo>
                    <a:pt x="945534" y="7148"/>
                    <a:pt x="933374" y="18803"/>
                    <a:pt x="933374" y="35237"/>
                  </a:cubicBezTo>
                  <a:cubicBezTo>
                    <a:pt x="933374" y="51787"/>
                    <a:pt x="945534" y="63326"/>
                    <a:pt x="962434" y="63326"/>
                  </a:cubicBezTo>
                  <a:cubicBezTo>
                    <a:pt x="979178" y="63326"/>
                    <a:pt x="991493" y="51787"/>
                    <a:pt x="991493" y="35237"/>
                  </a:cubicBezTo>
                  <a:moveTo>
                    <a:pt x="1264687" y="198213"/>
                  </a:moveTo>
                  <a:cubicBezTo>
                    <a:pt x="1264687" y="140326"/>
                    <a:pt x="1223467" y="101282"/>
                    <a:pt x="1164415" y="101282"/>
                  </a:cubicBezTo>
                  <a:cubicBezTo>
                    <a:pt x="1104858" y="101282"/>
                    <a:pt x="1064143" y="140326"/>
                    <a:pt x="1064143" y="198213"/>
                  </a:cubicBezTo>
                  <a:cubicBezTo>
                    <a:pt x="1064143" y="256566"/>
                    <a:pt x="1104858" y="295144"/>
                    <a:pt x="1164415" y="295144"/>
                  </a:cubicBezTo>
                  <a:cubicBezTo>
                    <a:pt x="1223467" y="295105"/>
                    <a:pt x="1264687" y="256527"/>
                    <a:pt x="1264687" y="198213"/>
                  </a:cubicBezTo>
                  <a:moveTo>
                    <a:pt x="1016707" y="198640"/>
                  </a:moveTo>
                  <a:cubicBezTo>
                    <a:pt x="1016707" y="128827"/>
                    <a:pt x="1077197" y="80264"/>
                    <a:pt x="1164415" y="80264"/>
                  </a:cubicBezTo>
                  <a:cubicBezTo>
                    <a:pt x="1251167" y="80264"/>
                    <a:pt x="1311618" y="128827"/>
                    <a:pt x="1311618" y="198640"/>
                  </a:cubicBezTo>
                  <a:cubicBezTo>
                    <a:pt x="1311618" y="268027"/>
                    <a:pt x="1251129" y="316589"/>
                    <a:pt x="1164376" y="316589"/>
                  </a:cubicBezTo>
                  <a:cubicBezTo>
                    <a:pt x="1077197" y="316589"/>
                    <a:pt x="1016707" y="268027"/>
                    <a:pt x="1016707" y="198640"/>
                  </a:cubicBezTo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373777" y="0"/>
                  </a:moveTo>
                  <a:lnTo>
                    <a:pt x="373777" y="307926"/>
                  </a:lnTo>
                  <a:lnTo>
                    <a:pt x="326069" y="307926"/>
                  </a:lnTo>
                  <a:lnTo>
                    <a:pt x="326069" y="0"/>
                  </a:lnTo>
                  <a:lnTo>
                    <a:pt x="373777" y="0"/>
                  </a:lnTo>
                  <a:close/>
                  <a:moveTo>
                    <a:pt x="761384" y="88695"/>
                  </a:moveTo>
                  <a:lnTo>
                    <a:pt x="809092" y="88695"/>
                  </a:lnTo>
                  <a:lnTo>
                    <a:pt x="804314" y="164608"/>
                  </a:lnTo>
                  <a:lnTo>
                    <a:pt x="806489" y="164608"/>
                  </a:lnTo>
                  <a:cubicBezTo>
                    <a:pt x="814725" y="114297"/>
                    <a:pt x="839900" y="86092"/>
                    <a:pt x="885433" y="86092"/>
                  </a:cubicBezTo>
                  <a:cubicBezTo>
                    <a:pt x="894096" y="86092"/>
                    <a:pt x="901905" y="86519"/>
                    <a:pt x="910141" y="88267"/>
                  </a:cubicBezTo>
                  <a:lnTo>
                    <a:pt x="907538" y="130769"/>
                  </a:lnTo>
                  <a:cubicBezTo>
                    <a:pt x="896699" y="127312"/>
                    <a:pt x="886715" y="126418"/>
                    <a:pt x="878051" y="126418"/>
                  </a:cubicBezTo>
                  <a:cubicBezTo>
                    <a:pt x="832091" y="126418"/>
                    <a:pt x="809092" y="157226"/>
                    <a:pt x="809092" y="216201"/>
                  </a:cubicBezTo>
                  <a:lnTo>
                    <a:pt x="809092" y="307693"/>
                  </a:lnTo>
                  <a:lnTo>
                    <a:pt x="761384" y="307693"/>
                  </a:lnTo>
                  <a:lnTo>
                    <a:pt x="761384" y="88695"/>
                  </a:lnTo>
                  <a:close/>
                </a:path>
              </a:pathLst>
            </a:custGeom>
            <a:grpFill/>
            <a:ln w="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232F80-592C-4802-85FC-FC38787446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4250" y="1163432"/>
            <a:ext cx="5419211" cy="663873"/>
          </a:xfrm>
        </p:spPr>
        <p:txBody>
          <a:bodyPr anchor="ctr">
            <a:noAutofit/>
          </a:bodyPr>
          <a:lstStyle>
            <a:lvl1pPr rtl="0">
              <a:defRPr sz="3200" b="1">
                <a:solidFill>
                  <a:schemeClr val="tx1"/>
                </a:solidFill>
                <a:latin typeface="GT America Extended" panose="00000505000000000000" pitchFamily="50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CAB9C7-CE8B-4B20-BA8E-84A1A05C314A}"/>
              </a:ext>
            </a:extLst>
          </p:cNvPr>
          <p:cNvCxnSpPr>
            <a:cxnSpLocks/>
          </p:cNvCxnSpPr>
          <p:nvPr userDrawn="1"/>
        </p:nvCxnSpPr>
        <p:spPr>
          <a:xfrm>
            <a:off x="984250" y="2014896"/>
            <a:ext cx="5419211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895E600B-581D-4E0D-AE61-4506C00D95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48107" y="2465388"/>
            <a:ext cx="4955354" cy="3229180"/>
          </a:xfrm>
        </p:spPr>
        <p:txBody>
          <a:bodyPr>
            <a:noAutofit/>
          </a:bodyPr>
          <a:lstStyle>
            <a:lvl1pPr marL="457200" indent="-457200">
              <a:lnSpc>
                <a:spcPct val="150000"/>
              </a:lnSpc>
              <a:buAutoNum type="arabicPeriod"/>
              <a:defRPr sz="2000">
                <a:solidFill>
                  <a:schemeClr val="tx1"/>
                </a:solidFill>
                <a:latin typeface="GT America Extended Light" panose="00000405000000000000" pitchFamily="50" charset="0"/>
              </a:defRPr>
            </a:lvl1pPr>
          </a:lstStyle>
          <a:p>
            <a:pPr lvl="0"/>
            <a:r>
              <a:rPr lang="en-US" dirty="0"/>
              <a:t>First part</a:t>
            </a:r>
          </a:p>
          <a:p>
            <a:pPr lvl="0"/>
            <a:r>
              <a:rPr lang="en-US" dirty="0"/>
              <a:t>Second part</a:t>
            </a:r>
          </a:p>
          <a:p>
            <a:pPr lvl="0"/>
            <a:r>
              <a:rPr lang="en-US" dirty="0"/>
              <a:t>Third part</a:t>
            </a:r>
          </a:p>
          <a:p>
            <a:pPr lvl="0"/>
            <a:r>
              <a:rPr lang="en-US" dirty="0"/>
              <a:t>Fourth part</a:t>
            </a:r>
          </a:p>
        </p:txBody>
      </p:sp>
    </p:spTree>
    <p:extLst>
      <p:ext uri="{BB962C8B-B14F-4D97-AF65-F5344CB8AC3E}">
        <p14:creationId xmlns:p14="http://schemas.microsoft.com/office/powerpoint/2010/main" val="219352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(Soft g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36F6F-7D65-4363-8D5F-26F4CC4B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rgbClr val="003740"/>
                </a:solidFill>
                <a:effectLst/>
                <a:uFillTx/>
                <a:latin typeface="+mj-lt"/>
                <a:ea typeface="+mn-ea"/>
                <a:cs typeface="+mn-cs"/>
                <a:sym typeface="GT America Extended Medium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46DB9-A437-459B-85C7-A49F1B590F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>
              <a:latin typeface="GT America Medium" panose="00000600000000000000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79BBC-5587-4350-9401-0DB210FA7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D7FB8-00ED-48D0-A2FC-771E70D151A6}"/>
              </a:ext>
            </a:extLst>
          </p:cNvPr>
          <p:cNvSpPr/>
          <p:nvPr userDrawn="1"/>
        </p:nvSpPr>
        <p:spPr>
          <a:xfrm>
            <a:off x="1" y="1944341"/>
            <a:ext cx="12192000" cy="502346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900" b="0" i="0" u="none" strike="noStrike" cap="none" spc="0" normalizeH="0" baseline="0">
              <a:ln>
                <a:noFill/>
              </a:ln>
              <a:solidFill>
                <a:srgbClr val="90A19F"/>
              </a:solidFill>
              <a:effectLst/>
              <a:uFillTx/>
              <a:latin typeface="GT America Light"/>
              <a:ea typeface="GT America Light"/>
              <a:cs typeface="GT America Light"/>
              <a:sym typeface="GT America Light"/>
            </a:endParaRPr>
          </a:p>
        </p:txBody>
      </p:sp>
      <p:pic>
        <p:nvPicPr>
          <p:cNvPr id="12" name="Graphic 26">
            <a:extLst>
              <a:ext uri="{FF2B5EF4-FFF2-40B4-BE49-F238E27FC236}">
                <a16:creationId xmlns:a16="http://schemas.microsoft.com/office/drawing/2014/main" id="{6F7A1B11-3E47-493F-9816-0CCA2E0348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733289" y="2589876"/>
            <a:ext cx="277863" cy="238169"/>
          </a:xfrm>
          <a:prstGeom prst="rect">
            <a:avLst/>
          </a:prstGeom>
        </p:spPr>
      </p:pic>
      <p:pic>
        <p:nvPicPr>
          <p:cNvPr id="13" name="Graphic 26">
            <a:extLst>
              <a:ext uri="{FF2B5EF4-FFF2-40B4-BE49-F238E27FC236}">
                <a16:creationId xmlns:a16="http://schemas.microsoft.com/office/drawing/2014/main" id="{4F6F4008-7726-4CCB-9E40-B36C2D9B8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34448" y="2563875"/>
            <a:ext cx="277863" cy="238169"/>
          </a:xfrm>
          <a:prstGeom prst="rect">
            <a:avLst/>
          </a:prstGeom>
        </p:spPr>
      </p:pic>
      <p:pic>
        <p:nvPicPr>
          <p:cNvPr id="14" name="Graphic 26">
            <a:extLst>
              <a:ext uri="{FF2B5EF4-FFF2-40B4-BE49-F238E27FC236}">
                <a16:creationId xmlns:a16="http://schemas.microsoft.com/office/drawing/2014/main" id="{10CFB883-98CE-4CFA-A658-B1F57F50B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854691" y="2589876"/>
            <a:ext cx="277863" cy="238169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995E3BF-575D-4CA9-9092-90B92566A3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640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0B4C6C7C-E71E-45D4-B8EB-B0DEB8BB9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3397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C57A60E-B616-42F7-BB27-8784D017835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50624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D89E167-F8ED-4B8F-8159-FE556136A5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0483" y="310038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BBFE8FA-04A4-4700-B90D-5790DF179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8101" y="307388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C8E6ADCB-5655-42EF-9085-203FEADC51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75223" y="309735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96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(Mau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36F6F-7D65-4363-8D5F-26F4CC4B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rgbClr val="003740"/>
                </a:solidFill>
                <a:effectLst/>
                <a:uFillTx/>
                <a:latin typeface="+mj-lt"/>
                <a:ea typeface="+mn-ea"/>
                <a:cs typeface="+mn-cs"/>
                <a:sym typeface="GT America Extended Medium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46DB9-A437-459B-85C7-A49F1B590F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>
              <a:latin typeface="GT America Medium" panose="00000600000000000000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79BBC-5587-4350-9401-0DB210FA7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D7FB8-00ED-48D0-A2FC-771E70D151A6}"/>
              </a:ext>
            </a:extLst>
          </p:cNvPr>
          <p:cNvSpPr/>
          <p:nvPr userDrawn="1"/>
        </p:nvSpPr>
        <p:spPr>
          <a:xfrm>
            <a:off x="1" y="1944341"/>
            <a:ext cx="12192000" cy="502346"/>
          </a:xfrm>
          <a:prstGeom prst="rect">
            <a:avLst/>
          </a:prstGeom>
          <a:solidFill>
            <a:schemeClr val="accent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900" b="0" i="0" u="none" strike="noStrike" cap="none" spc="0" normalizeH="0" baseline="0">
              <a:ln>
                <a:noFill/>
              </a:ln>
              <a:solidFill>
                <a:srgbClr val="90A19F"/>
              </a:solidFill>
              <a:effectLst/>
              <a:uFillTx/>
              <a:latin typeface="GT America Light"/>
              <a:ea typeface="GT America Light"/>
              <a:cs typeface="GT America Light"/>
              <a:sym typeface="GT America Light"/>
            </a:endParaRPr>
          </a:p>
        </p:txBody>
      </p:sp>
      <p:pic>
        <p:nvPicPr>
          <p:cNvPr id="12" name="Graphic 26">
            <a:extLst>
              <a:ext uri="{FF2B5EF4-FFF2-40B4-BE49-F238E27FC236}">
                <a16:creationId xmlns:a16="http://schemas.microsoft.com/office/drawing/2014/main" id="{6F7A1B11-3E47-493F-9816-0CCA2E0348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733289" y="2589876"/>
            <a:ext cx="277863" cy="238169"/>
          </a:xfrm>
          <a:prstGeom prst="rect">
            <a:avLst/>
          </a:prstGeom>
        </p:spPr>
      </p:pic>
      <p:pic>
        <p:nvPicPr>
          <p:cNvPr id="13" name="Graphic 26">
            <a:extLst>
              <a:ext uri="{FF2B5EF4-FFF2-40B4-BE49-F238E27FC236}">
                <a16:creationId xmlns:a16="http://schemas.microsoft.com/office/drawing/2014/main" id="{4F6F4008-7726-4CCB-9E40-B36C2D9B8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34448" y="2563875"/>
            <a:ext cx="277863" cy="238169"/>
          </a:xfrm>
          <a:prstGeom prst="rect">
            <a:avLst/>
          </a:prstGeom>
        </p:spPr>
      </p:pic>
      <p:pic>
        <p:nvPicPr>
          <p:cNvPr id="14" name="Graphic 26">
            <a:extLst>
              <a:ext uri="{FF2B5EF4-FFF2-40B4-BE49-F238E27FC236}">
                <a16:creationId xmlns:a16="http://schemas.microsoft.com/office/drawing/2014/main" id="{10CFB883-98CE-4CFA-A658-B1F57F50B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854691" y="2589876"/>
            <a:ext cx="277863" cy="238169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1F87FE7-B52A-4E38-AA22-C6173C0B4B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640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4E4F657-2030-45D5-9F0D-4B2689711D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3397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F0D759C-D4EC-4716-BC39-6F1F2047CE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50624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7150A1C3-8224-4879-8A83-85C9BE695C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0483" y="310038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45605EBE-999F-47F5-A9C3-1A06E16AFA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8101" y="307388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BE55F952-0E1E-45DE-AF60-D46B76739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75223" y="309735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06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- Imag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Picture 4">
            <a:extLst>
              <a:ext uri="{FF2B5EF4-FFF2-40B4-BE49-F238E27FC236}">
                <a16:creationId xmlns:a16="http://schemas.microsoft.com/office/drawing/2014/main" id="{81D5A96B-F59D-418C-944E-412FA460A3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13" t="11076" r="10106" b="4093"/>
          <a:stretch/>
        </p:blipFill>
        <p:spPr>
          <a:xfrm>
            <a:off x="0" y="38366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*In rare cases, the Elipse Balloon may require endoscopic or surgical intervention for removal. **Results may vary from one patient to another. A small percentage of patients don’t respond to the treatment. This material is not intended for a U.S. audien">
            <a:extLst>
              <a:ext uri="{FF2B5EF4-FFF2-40B4-BE49-F238E27FC236}">
                <a16:creationId xmlns:a16="http://schemas.microsoft.com/office/drawing/2014/main" id="{56FB30B2-9DB3-437C-B1D8-2D6D6A891103}"/>
              </a:ext>
            </a:extLst>
          </p:cNvPr>
          <p:cNvSpPr txBox="1"/>
          <p:nvPr userDrawn="1"/>
        </p:nvSpPr>
        <p:spPr>
          <a:xfrm>
            <a:off x="2874454" y="5921882"/>
            <a:ext cx="8613940" cy="233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>
              <a:defRPr sz="900">
                <a:solidFill>
                  <a:srgbClr val="FFF8F0">
                    <a:alpha val="50211"/>
                  </a:srgbClr>
                </a:solidFill>
                <a:latin typeface="GT America Light"/>
                <a:ea typeface="GT America Light"/>
                <a:cs typeface="GT America Light"/>
                <a:sym typeface="GT America Light"/>
              </a:defRPr>
            </a:pPr>
            <a:endParaRPr dirty="0">
              <a:solidFill>
                <a:schemeClr val="tx1">
                  <a:alpha val="50211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88488E-109A-4341-9134-6D0B0AEC6359}"/>
              </a:ext>
            </a:extLst>
          </p:cNvPr>
          <p:cNvGrpSpPr/>
          <p:nvPr userDrawn="1"/>
        </p:nvGrpSpPr>
        <p:grpSpPr>
          <a:xfrm>
            <a:off x="984250" y="5935164"/>
            <a:ext cx="1567174" cy="503735"/>
            <a:chOff x="984250" y="5935164"/>
            <a:chExt cx="1567174" cy="503735"/>
          </a:xfrm>
          <a:solidFill>
            <a:schemeClr val="tx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AC2FC8-C84C-4781-9728-3F467D699AF4}"/>
                </a:ext>
              </a:extLst>
            </p:cNvPr>
            <p:cNvGrpSpPr/>
            <p:nvPr userDrawn="1"/>
          </p:nvGrpSpPr>
          <p:grpSpPr>
            <a:xfrm>
              <a:off x="1325736" y="6346496"/>
              <a:ext cx="884752" cy="92403"/>
              <a:chOff x="1452393" y="6358591"/>
              <a:chExt cx="630886" cy="65889"/>
            </a:xfrm>
            <a:grp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8BAFB0E-3C0F-4291-9C49-4354C8F5F5D2}"/>
                  </a:ext>
                </a:extLst>
              </p:cNvPr>
              <p:cNvSpPr/>
              <p:nvPr/>
            </p:nvSpPr>
            <p:spPr>
              <a:xfrm>
                <a:off x="1452393" y="6360300"/>
                <a:ext cx="54351" cy="62354"/>
              </a:xfrm>
              <a:custGeom>
                <a:avLst/>
                <a:gdLst>
                  <a:gd name="connsiteX0" fmla="*/ 41647 w 54351"/>
                  <a:gd name="connsiteY0" fmla="*/ 19697 h 62354"/>
                  <a:gd name="connsiteX1" fmla="*/ 28982 w 54351"/>
                  <a:gd name="connsiteY1" fmla="*/ 9091 h 62354"/>
                  <a:gd name="connsiteX2" fmla="*/ 12199 w 54351"/>
                  <a:gd name="connsiteY2" fmla="*/ 9091 h 62354"/>
                  <a:gd name="connsiteX3" fmla="*/ 12199 w 54351"/>
                  <a:gd name="connsiteY3" fmla="*/ 30420 h 62354"/>
                  <a:gd name="connsiteX4" fmla="*/ 28982 w 54351"/>
                  <a:gd name="connsiteY4" fmla="*/ 30420 h 62354"/>
                  <a:gd name="connsiteX5" fmla="*/ 41647 w 54351"/>
                  <a:gd name="connsiteY5" fmla="*/ 19697 h 62354"/>
                  <a:gd name="connsiteX6" fmla="*/ 54351 w 54351"/>
                  <a:gd name="connsiteY6" fmla="*/ 19425 h 62354"/>
                  <a:gd name="connsiteX7" fmla="*/ 30886 w 54351"/>
                  <a:gd name="connsiteY7" fmla="*/ 39355 h 62354"/>
                  <a:gd name="connsiteX8" fmla="*/ 12199 w 54351"/>
                  <a:gd name="connsiteY8" fmla="*/ 39355 h 62354"/>
                  <a:gd name="connsiteX9" fmla="*/ 12199 w 54351"/>
                  <a:gd name="connsiteY9" fmla="*/ 62354 h 62354"/>
                  <a:gd name="connsiteX10" fmla="*/ 0 w 54351"/>
                  <a:gd name="connsiteY10" fmla="*/ 62354 h 62354"/>
                  <a:gd name="connsiteX11" fmla="*/ 0 w 54351"/>
                  <a:gd name="connsiteY11" fmla="*/ 0 h 62354"/>
                  <a:gd name="connsiteX12" fmla="*/ 31430 w 54351"/>
                  <a:gd name="connsiteY12" fmla="*/ 0 h 62354"/>
                  <a:gd name="connsiteX13" fmla="*/ 54351 w 54351"/>
                  <a:gd name="connsiteY13" fmla="*/ 19425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351" h="62354">
                    <a:moveTo>
                      <a:pt x="41647" y="19697"/>
                    </a:moveTo>
                    <a:cubicBezTo>
                      <a:pt x="41647" y="13131"/>
                      <a:pt x="36908" y="9091"/>
                      <a:pt x="28982" y="9091"/>
                    </a:cubicBezTo>
                    <a:lnTo>
                      <a:pt x="12199" y="9091"/>
                    </a:lnTo>
                    <a:lnTo>
                      <a:pt x="12199" y="30420"/>
                    </a:lnTo>
                    <a:lnTo>
                      <a:pt x="28982" y="30420"/>
                    </a:lnTo>
                    <a:cubicBezTo>
                      <a:pt x="36791" y="30420"/>
                      <a:pt x="41647" y="26301"/>
                      <a:pt x="41647" y="19697"/>
                    </a:cubicBezTo>
                    <a:moveTo>
                      <a:pt x="54351" y="19425"/>
                    </a:moveTo>
                    <a:cubicBezTo>
                      <a:pt x="54351" y="31624"/>
                      <a:pt x="45222" y="39355"/>
                      <a:pt x="30886" y="39355"/>
                    </a:cubicBezTo>
                    <a:lnTo>
                      <a:pt x="12199" y="39355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430" y="0"/>
                    </a:lnTo>
                    <a:cubicBezTo>
                      <a:pt x="45493" y="39"/>
                      <a:pt x="54351" y="7576"/>
                      <a:pt x="54351" y="19425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1D1AD15-5E6F-4490-AF28-AF1FA320A271}"/>
                  </a:ext>
                </a:extLst>
              </p:cNvPr>
              <p:cNvSpPr/>
              <p:nvPr/>
            </p:nvSpPr>
            <p:spPr>
              <a:xfrm>
                <a:off x="1539651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565 w 56565"/>
                  <a:gd name="connsiteY1" fmla="*/ 29176 h 62354"/>
                  <a:gd name="connsiteX2" fmla="*/ 41686 w 56565"/>
                  <a:gd name="connsiteY2" fmla="*/ 18998 h 62354"/>
                  <a:gd name="connsiteX3" fmla="*/ 29565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894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894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565" y="29176"/>
                    </a:lnTo>
                    <a:cubicBezTo>
                      <a:pt x="38617" y="29176"/>
                      <a:pt x="41686" y="24514"/>
                      <a:pt x="41686" y="18998"/>
                    </a:cubicBezTo>
                    <a:cubicBezTo>
                      <a:pt x="41686" y="13559"/>
                      <a:pt x="38695" y="9091"/>
                      <a:pt x="29565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894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894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20A0726-75AA-466B-ACD9-E9219162395C}"/>
                  </a:ext>
                </a:extLst>
              </p:cNvPr>
              <p:cNvSpPr/>
              <p:nvPr/>
            </p:nvSpPr>
            <p:spPr>
              <a:xfrm>
                <a:off x="1623761" y="6358591"/>
                <a:ext cx="68842" cy="65850"/>
              </a:xfrm>
              <a:custGeom>
                <a:avLst/>
                <a:gdLst>
                  <a:gd name="connsiteX0" fmla="*/ 56100 w 68842"/>
                  <a:gd name="connsiteY0" fmla="*/ 32906 h 65850"/>
                  <a:gd name="connsiteX1" fmla="*/ 34421 w 68842"/>
                  <a:gd name="connsiteY1" fmla="*/ 9557 h 65850"/>
                  <a:gd name="connsiteX2" fmla="*/ 12743 w 68842"/>
                  <a:gd name="connsiteY2" fmla="*/ 32906 h 65850"/>
                  <a:gd name="connsiteX3" fmla="*/ 34421 w 68842"/>
                  <a:gd name="connsiteY3" fmla="*/ 56255 h 65850"/>
                  <a:gd name="connsiteX4" fmla="*/ 56100 w 68842"/>
                  <a:gd name="connsiteY4" fmla="*/ 32906 h 65850"/>
                  <a:gd name="connsiteX5" fmla="*/ 0 w 68842"/>
                  <a:gd name="connsiteY5" fmla="*/ 32906 h 65850"/>
                  <a:gd name="connsiteX6" fmla="*/ 34421 w 68842"/>
                  <a:gd name="connsiteY6" fmla="*/ 0 h 65850"/>
                  <a:gd name="connsiteX7" fmla="*/ 68842 w 68842"/>
                  <a:gd name="connsiteY7" fmla="*/ 32906 h 65850"/>
                  <a:gd name="connsiteX8" fmla="*/ 34421 w 68842"/>
                  <a:gd name="connsiteY8" fmla="*/ 65851 h 65850"/>
                  <a:gd name="connsiteX9" fmla="*/ 0 w 68842"/>
                  <a:gd name="connsiteY9" fmla="*/ 32906 h 6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842" h="65850">
                    <a:moveTo>
                      <a:pt x="56100" y="32906"/>
                    </a:moveTo>
                    <a:cubicBezTo>
                      <a:pt x="56100" y="18609"/>
                      <a:pt x="47747" y="9557"/>
                      <a:pt x="34421" y="9557"/>
                    </a:cubicBezTo>
                    <a:cubicBezTo>
                      <a:pt x="21096" y="9557"/>
                      <a:pt x="12743" y="18609"/>
                      <a:pt x="12743" y="32906"/>
                    </a:cubicBezTo>
                    <a:cubicBezTo>
                      <a:pt x="12743" y="47047"/>
                      <a:pt x="21096" y="56255"/>
                      <a:pt x="34421" y="56255"/>
                    </a:cubicBezTo>
                    <a:cubicBezTo>
                      <a:pt x="47747" y="56255"/>
                      <a:pt x="56100" y="47203"/>
                      <a:pt x="56100" y="32906"/>
                    </a:cubicBezTo>
                    <a:moveTo>
                      <a:pt x="0" y="32906"/>
                    </a:moveTo>
                    <a:cubicBezTo>
                      <a:pt x="0" y="12704"/>
                      <a:pt x="13598" y="0"/>
                      <a:pt x="34421" y="0"/>
                    </a:cubicBezTo>
                    <a:cubicBezTo>
                      <a:pt x="55245" y="0"/>
                      <a:pt x="68842" y="12743"/>
                      <a:pt x="68842" y="32906"/>
                    </a:cubicBezTo>
                    <a:cubicBezTo>
                      <a:pt x="68842" y="52992"/>
                      <a:pt x="55245" y="65851"/>
                      <a:pt x="34421" y="65851"/>
                    </a:cubicBezTo>
                    <a:cubicBezTo>
                      <a:pt x="13598" y="65851"/>
                      <a:pt x="0" y="52914"/>
                      <a:pt x="0" y="32906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D4771E4-60E8-4A77-A5DB-18A231207C85}"/>
                  </a:ext>
                </a:extLst>
              </p:cNvPr>
              <p:cNvSpPr/>
              <p:nvPr/>
            </p:nvSpPr>
            <p:spPr>
              <a:xfrm>
                <a:off x="1722829" y="6358591"/>
                <a:ext cx="65151" cy="65889"/>
              </a:xfrm>
              <a:custGeom>
                <a:avLst/>
                <a:gdLst>
                  <a:gd name="connsiteX0" fmla="*/ 0 w 65151"/>
                  <a:gd name="connsiteY0" fmla="*/ 33100 h 65889"/>
                  <a:gd name="connsiteX1" fmla="*/ 34421 w 65151"/>
                  <a:gd name="connsiteY1" fmla="*/ 0 h 65889"/>
                  <a:gd name="connsiteX2" fmla="*/ 64724 w 65151"/>
                  <a:gd name="connsiteY2" fmla="*/ 19580 h 65889"/>
                  <a:gd name="connsiteX3" fmla="*/ 52176 w 65151"/>
                  <a:gd name="connsiteY3" fmla="*/ 21678 h 65889"/>
                  <a:gd name="connsiteX4" fmla="*/ 34072 w 65151"/>
                  <a:gd name="connsiteY4" fmla="*/ 9363 h 65889"/>
                  <a:gd name="connsiteX5" fmla="*/ 12549 w 65151"/>
                  <a:gd name="connsiteY5" fmla="*/ 33061 h 65889"/>
                  <a:gd name="connsiteX6" fmla="*/ 34149 w 65151"/>
                  <a:gd name="connsiteY6" fmla="*/ 56410 h 65889"/>
                  <a:gd name="connsiteX7" fmla="*/ 54079 w 65151"/>
                  <a:gd name="connsiteY7" fmla="*/ 40093 h 65889"/>
                  <a:gd name="connsiteX8" fmla="*/ 54079 w 65151"/>
                  <a:gd name="connsiteY8" fmla="*/ 39316 h 65889"/>
                  <a:gd name="connsiteX9" fmla="*/ 33256 w 65151"/>
                  <a:gd name="connsiteY9" fmla="*/ 39316 h 65889"/>
                  <a:gd name="connsiteX10" fmla="*/ 33256 w 65151"/>
                  <a:gd name="connsiteY10" fmla="*/ 30458 h 65889"/>
                  <a:gd name="connsiteX11" fmla="*/ 65152 w 65151"/>
                  <a:gd name="connsiteY11" fmla="*/ 30458 h 65889"/>
                  <a:gd name="connsiteX12" fmla="*/ 65152 w 65151"/>
                  <a:gd name="connsiteY12" fmla="*/ 64103 h 65889"/>
                  <a:gd name="connsiteX13" fmla="*/ 56177 w 65151"/>
                  <a:gd name="connsiteY13" fmla="*/ 64103 h 65889"/>
                  <a:gd name="connsiteX14" fmla="*/ 55323 w 65151"/>
                  <a:gd name="connsiteY14" fmla="*/ 53924 h 65889"/>
                  <a:gd name="connsiteX15" fmla="*/ 31702 w 65151"/>
                  <a:gd name="connsiteY15" fmla="*/ 65890 h 65889"/>
                  <a:gd name="connsiteX16" fmla="*/ 0 w 65151"/>
                  <a:gd name="connsiteY16" fmla="*/ 33100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51" h="65889">
                    <a:moveTo>
                      <a:pt x="0" y="33100"/>
                    </a:moveTo>
                    <a:cubicBezTo>
                      <a:pt x="0" y="13598"/>
                      <a:pt x="12976" y="0"/>
                      <a:pt x="34421" y="0"/>
                    </a:cubicBezTo>
                    <a:cubicBezTo>
                      <a:pt x="52331" y="0"/>
                      <a:pt x="62238" y="9479"/>
                      <a:pt x="64724" y="19580"/>
                    </a:cubicBezTo>
                    <a:lnTo>
                      <a:pt x="52176" y="21678"/>
                    </a:lnTo>
                    <a:cubicBezTo>
                      <a:pt x="50583" y="15346"/>
                      <a:pt x="44988" y="9363"/>
                      <a:pt x="34072" y="9363"/>
                    </a:cubicBezTo>
                    <a:cubicBezTo>
                      <a:pt x="20552" y="9363"/>
                      <a:pt x="12549" y="18765"/>
                      <a:pt x="12549" y="33061"/>
                    </a:cubicBezTo>
                    <a:cubicBezTo>
                      <a:pt x="12549" y="46737"/>
                      <a:pt x="20202" y="56410"/>
                      <a:pt x="34149" y="56410"/>
                    </a:cubicBezTo>
                    <a:cubicBezTo>
                      <a:pt x="48174" y="56410"/>
                      <a:pt x="53885" y="47086"/>
                      <a:pt x="54079" y="40093"/>
                    </a:cubicBezTo>
                    <a:lnTo>
                      <a:pt x="54079" y="39316"/>
                    </a:lnTo>
                    <a:lnTo>
                      <a:pt x="33256" y="39316"/>
                    </a:lnTo>
                    <a:lnTo>
                      <a:pt x="33256" y="30458"/>
                    </a:lnTo>
                    <a:lnTo>
                      <a:pt x="65152" y="30458"/>
                    </a:lnTo>
                    <a:lnTo>
                      <a:pt x="65152" y="64103"/>
                    </a:lnTo>
                    <a:lnTo>
                      <a:pt x="56177" y="64103"/>
                    </a:lnTo>
                    <a:lnTo>
                      <a:pt x="55323" y="53924"/>
                    </a:lnTo>
                    <a:cubicBezTo>
                      <a:pt x="51632" y="60839"/>
                      <a:pt x="43473" y="65890"/>
                      <a:pt x="31702" y="65890"/>
                    </a:cubicBezTo>
                    <a:cubicBezTo>
                      <a:pt x="12044" y="65851"/>
                      <a:pt x="0" y="52331"/>
                      <a:pt x="0" y="33100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5E94F18-636B-4E90-B20A-A784E3514168}"/>
                  </a:ext>
                </a:extLst>
              </p:cNvPr>
              <p:cNvSpPr/>
              <p:nvPr/>
            </p:nvSpPr>
            <p:spPr>
              <a:xfrm>
                <a:off x="1824616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604 w 56565"/>
                  <a:gd name="connsiteY1" fmla="*/ 29176 h 62354"/>
                  <a:gd name="connsiteX2" fmla="*/ 41725 w 56565"/>
                  <a:gd name="connsiteY2" fmla="*/ 18998 h 62354"/>
                  <a:gd name="connsiteX3" fmla="*/ 29604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933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933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604" y="29176"/>
                    </a:lnTo>
                    <a:cubicBezTo>
                      <a:pt x="38656" y="29176"/>
                      <a:pt x="41725" y="24514"/>
                      <a:pt x="41725" y="18998"/>
                    </a:cubicBezTo>
                    <a:cubicBezTo>
                      <a:pt x="41725" y="13559"/>
                      <a:pt x="38734" y="9091"/>
                      <a:pt x="29604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933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933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FE3B8D4-49E3-4152-A3CB-AD570B6E201C}"/>
                  </a:ext>
                </a:extLst>
              </p:cNvPr>
              <p:cNvSpPr/>
              <p:nvPr/>
            </p:nvSpPr>
            <p:spPr>
              <a:xfrm>
                <a:off x="1909581" y="6360339"/>
                <a:ext cx="68259" cy="62315"/>
              </a:xfrm>
              <a:custGeom>
                <a:avLst/>
                <a:gdLst>
                  <a:gd name="connsiteX0" fmla="*/ 45804 w 68259"/>
                  <a:gd name="connsiteY0" fmla="*/ 38267 h 62315"/>
                  <a:gd name="connsiteX1" fmla="*/ 38073 w 68259"/>
                  <a:gd name="connsiteY1" fmla="*/ 19114 h 62315"/>
                  <a:gd name="connsiteX2" fmla="*/ 34227 w 68259"/>
                  <a:gd name="connsiteY2" fmla="*/ 9091 h 62315"/>
                  <a:gd name="connsiteX3" fmla="*/ 34033 w 68259"/>
                  <a:gd name="connsiteY3" fmla="*/ 9091 h 62315"/>
                  <a:gd name="connsiteX4" fmla="*/ 30070 w 68259"/>
                  <a:gd name="connsiteY4" fmla="*/ 19114 h 62315"/>
                  <a:gd name="connsiteX5" fmla="*/ 22339 w 68259"/>
                  <a:gd name="connsiteY5" fmla="*/ 38267 h 62315"/>
                  <a:gd name="connsiteX6" fmla="*/ 45804 w 68259"/>
                  <a:gd name="connsiteY6" fmla="*/ 38267 h 62315"/>
                  <a:gd name="connsiteX7" fmla="*/ 49340 w 68259"/>
                  <a:gd name="connsiteY7" fmla="*/ 47125 h 62315"/>
                  <a:gd name="connsiteX8" fmla="*/ 18881 w 68259"/>
                  <a:gd name="connsiteY8" fmla="*/ 47125 h 62315"/>
                  <a:gd name="connsiteX9" fmla="*/ 12743 w 68259"/>
                  <a:gd name="connsiteY9" fmla="*/ 62316 h 62315"/>
                  <a:gd name="connsiteX10" fmla="*/ 0 w 68259"/>
                  <a:gd name="connsiteY10" fmla="*/ 62316 h 62315"/>
                  <a:gd name="connsiteX11" fmla="*/ 27234 w 68259"/>
                  <a:gd name="connsiteY11" fmla="*/ 0 h 62315"/>
                  <a:gd name="connsiteX12" fmla="*/ 41026 w 68259"/>
                  <a:gd name="connsiteY12" fmla="*/ 0 h 62315"/>
                  <a:gd name="connsiteX13" fmla="*/ 68260 w 68259"/>
                  <a:gd name="connsiteY13" fmla="*/ 62316 h 62315"/>
                  <a:gd name="connsiteX14" fmla="*/ 55517 w 68259"/>
                  <a:gd name="connsiteY14" fmla="*/ 62316 h 62315"/>
                  <a:gd name="connsiteX15" fmla="*/ 49340 w 68259"/>
                  <a:gd name="connsiteY15" fmla="*/ 47125 h 6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259" h="62315">
                    <a:moveTo>
                      <a:pt x="45804" y="38267"/>
                    </a:moveTo>
                    <a:lnTo>
                      <a:pt x="38073" y="19114"/>
                    </a:lnTo>
                    <a:cubicBezTo>
                      <a:pt x="36208" y="15152"/>
                      <a:pt x="35082" y="12626"/>
                      <a:pt x="34227" y="9091"/>
                    </a:cubicBezTo>
                    <a:lnTo>
                      <a:pt x="34033" y="9091"/>
                    </a:lnTo>
                    <a:cubicBezTo>
                      <a:pt x="33061" y="12587"/>
                      <a:pt x="31935" y="15152"/>
                      <a:pt x="30070" y="19114"/>
                    </a:cubicBezTo>
                    <a:lnTo>
                      <a:pt x="22339" y="38267"/>
                    </a:lnTo>
                    <a:lnTo>
                      <a:pt x="45804" y="38267"/>
                    </a:lnTo>
                    <a:close/>
                    <a:moveTo>
                      <a:pt x="49340" y="47125"/>
                    </a:moveTo>
                    <a:lnTo>
                      <a:pt x="18881" y="47125"/>
                    </a:lnTo>
                    <a:lnTo>
                      <a:pt x="12743" y="62316"/>
                    </a:lnTo>
                    <a:lnTo>
                      <a:pt x="0" y="62316"/>
                    </a:lnTo>
                    <a:lnTo>
                      <a:pt x="27234" y="0"/>
                    </a:lnTo>
                    <a:lnTo>
                      <a:pt x="41026" y="0"/>
                    </a:lnTo>
                    <a:lnTo>
                      <a:pt x="68260" y="62316"/>
                    </a:lnTo>
                    <a:lnTo>
                      <a:pt x="55517" y="62316"/>
                    </a:lnTo>
                    <a:lnTo>
                      <a:pt x="49340" y="47125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5A4C50D-41D8-4475-A53E-6F139ED9FF7A}"/>
                  </a:ext>
                </a:extLst>
              </p:cNvPr>
              <p:cNvSpPr/>
              <p:nvPr/>
            </p:nvSpPr>
            <p:spPr>
              <a:xfrm>
                <a:off x="2010397" y="6360339"/>
                <a:ext cx="72882" cy="62354"/>
              </a:xfrm>
              <a:custGeom>
                <a:avLst/>
                <a:gdLst>
                  <a:gd name="connsiteX0" fmla="*/ 0 w 72882"/>
                  <a:gd name="connsiteY0" fmla="*/ 0 h 62354"/>
                  <a:gd name="connsiteX1" fmla="*/ 17638 w 72882"/>
                  <a:gd name="connsiteY1" fmla="*/ 0 h 62354"/>
                  <a:gd name="connsiteX2" fmla="*/ 34499 w 72882"/>
                  <a:gd name="connsiteY2" fmla="*/ 43473 h 62354"/>
                  <a:gd name="connsiteX3" fmla="*/ 36247 w 72882"/>
                  <a:gd name="connsiteY3" fmla="*/ 49806 h 62354"/>
                  <a:gd name="connsiteX4" fmla="*/ 36441 w 72882"/>
                  <a:gd name="connsiteY4" fmla="*/ 49806 h 62354"/>
                  <a:gd name="connsiteX5" fmla="*/ 38267 w 72882"/>
                  <a:gd name="connsiteY5" fmla="*/ 43473 h 62354"/>
                  <a:gd name="connsiteX6" fmla="*/ 55051 w 72882"/>
                  <a:gd name="connsiteY6" fmla="*/ 0 h 62354"/>
                  <a:gd name="connsiteX7" fmla="*/ 72883 w 72882"/>
                  <a:gd name="connsiteY7" fmla="*/ 0 h 62354"/>
                  <a:gd name="connsiteX8" fmla="*/ 72883 w 72882"/>
                  <a:gd name="connsiteY8" fmla="*/ 62354 h 62354"/>
                  <a:gd name="connsiteX9" fmla="*/ 61733 w 72882"/>
                  <a:gd name="connsiteY9" fmla="*/ 62354 h 62354"/>
                  <a:gd name="connsiteX10" fmla="*/ 61733 w 72882"/>
                  <a:gd name="connsiteY10" fmla="*/ 17211 h 62354"/>
                  <a:gd name="connsiteX11" fmla="*/ 62160 w 72882"/>
                  <a:gd name="connsiteY11" fmla="*/ 9674 h 62354"/>
                  <a:gd name="connsiteX12" fmla="*/ 61811 w 72882"/>
                  <a:gd name="connsiteY12" fmla="*/ 9674 h 62354"/>
                  <a:gd name="connsiteX13" fmla="*/ 59518 w 72882"/>
                  <a:gd name="connsiteY13" fmla="*/ 16977 h 62354"/>
                  <a:gd name="connsiteX14" fmla="*/ 41803 w 72882"/>
                  <a:gd name="connsiteY14" fmla="*/ 62354 h 62354"/>
                  <a:gd name="connsiteX15" fmla="*/ 30575 w 72882"/>
                  <a:gd name="connsiteY15" fmla="*/ 62354 h 62354"/>
                  <a:gd name="connsiteX16" fmla="*/ 12859 w 72882"/>
                  <a:gd name="connsiteY16" fmla="*/ 16977 h 62354"/>
                  <a:gd name="connsiteX17" fmla="*/ 10761 w 72882"/>
                  <a:gd name="connsiteY17" fmla="*/ 9674 h 62354"/>
                  <a:gd name="connsiteX18" fmla="*/ 10412 w 72882"/>
                  <a:gd name="connsiteY18" fmla="*/ 9674 h 62354"/>
                  <a:gd name="connsiteX19" fmla="*/ 10839 w 72882"/>
                  <a:gd name="connsiteY19" fmla="*/ 17211 h 62354"/>
                  <a:gd name="connsiteX20" fmla="*/ 10839 w 72882"/>
                  <a:gd name="connsiteY20" fmla="*/ 62354 h 62354"/>
                  <a:gd name="connsiteX21" fmla="*/ 39 w 72882"/>
                  <a:gd name="connsiteY21" fmla="*/ 62354 h 62354"/>
                  <a:gd name="connsiteX22" fmla="*/ 39 w 72882"/>
                  <a:gd name="connsiteY22" fmla="*/ 0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882" h="62354">
                    <a:moveTo>
                      <a:pt x="0" y="0"/>
                    </a:moveTo>
                    <a:lnTo>
                      <a:pt x="17638" y="0"/>
                    </a:lnTo>
                    <a:lnTo>
                      <a:pt x="34499" y="43473"/>
                    </a:lnTo>
                    <a:cubicBezTo>
                      <a:pt x="35392" y="46193"/>
                      <a:pt x="35897" y="47669"/>
                      <a:pt x="36247" y="49806"/>
                    </a:cubicBezTo>
                    <a:lnTo>
                      <a:pt x="36441" y="49806"/>
                    </a:lnTo>
                    <a:cubicBezTo>
                      <a:pt x="36791" y="47708"/>
                      <a:pt x="37296" y="46115"/>
                      <a:pt x="38267" y="43473"/>
                    </a:cubicBezTo>
                    <a:lnTo>
                      <a:pt x="55051" y="0"/>
                    </a:lnTo>
                    <a:lnTo>
                      <a:pt x="72883" y="0"/>
                    </a:lnTo>
                    <a:lnTo>
                      <a:pt x="72883" y="62354"/>
                    </a:lnTo>
                    <a:lnTo>
                      <a:pt x="61733" y="62354"/>
                    </a:lnTo>
                    <a:lnTo>
                      <a:pt x="61733" y="17211"/>
                    </a:lnTo>
                    <a:cubicBezTo>
                      <a:pt x="61733" y="14646"/>
                      <a:pt x="61888" y="11927"/>
                      <a:pt x="62160" y="9674"/>
                    </a:cubicBezTo>
                    <a:lnTo>
                      <a:pt x="61811" y="9674"/>
                    </a:lnTo>
                    <a:cubicBezTo>
                      <a:pt x="61539" y="11072"/>
                      <a:pt x="60490" y="14608"/>
                      <a:pt x="59518" y="16977"/>
                    </a:cubicBezTo>
                    <a:lnTo>
                      <a:pt x="41803" y="62354"/>
                    </a:lnTo>
                    <a:lnTo>
                      <a:pt x="30575" y="62354"/>
                    </a:lnTo>
                    <a:lnTo>
                      <a:pt x="12859" y="16977"/>
                    </a:lnTo>
                    <a:cubicBezTo>
                      <a:pt x="11966" y="14608"/>
                      <a:pt x="11111" y="11344"/>
                      <a:pt x="10761" y="9674"/>
                    </a:cubicBezTo>
                    <a:lnTo>
                      <a:pt x="10412" y="9674"/>
                    </a:lnTo>
                    <a:cubicBezTo>
                      <a:pt x="10684" y="11888"/>
                      <a:pt x="10839" y="14413"/>
                      <a:pt x="10839" y="17211"/>
                    </a:cubicBezTo>
                    <a:lnTo>
                      <a:pt x="10839" y="62354"/>
                    </a:lnTo>
                    <a:lnTo>
                      <a:pt x="39" y="6235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3C9B33-50FA-4426-9308-06761EF9ECD5}"/>
                </a:ext>
              </a:extLst>
            </p:cNvPr>
            <p:cNvSpPr/>
            <p:nvPr/>
          </p:nvSpPr>
          <p:spPr>
            <a:xfrm>
              <a:off x="984250" y="5935164"/>
              <a:ext cx="1567174" cy="316589"/>
            </a:xfrm>
            <a:custGeom>
              <a:avLst/>
              <a:gdLst>
                <a:gd name="connsiteX0" fmla="*/ 683995 w 1567174"/>
                <a:gd name="connsiteY0" fmla="*/ 307926 h 316589"/>
                <a:gd name="connsiteX1" fmla="*/ 723855 w 1567174"/>
                <a:gd name="connsiteY1" fmla="*/ 307926 h 316589"/>
                <a:gd name="connsiteX2" fmla="*/ 723855 w 1567174"/>
                <a:gd name="connsiteY2" fmla="*/ 234460 h 316589"/>
                <a:gd name="connsiteX3" fmla="*/ 723816 w 1567174"/>
                <a:gd name="connsiteY3" fmla="*/ 234188 h 316589"/>
                <a:gd name="connsiteX4" fmla="*/ 723816 w 1567174"/>
                <a:gd name="connsiteY4" fmla="*/ 88889 h 316589"/>
                <a:gd name="connsiteX5" fmla="*/ 676108 w 1567174"/>
                <a:gd name="connsiteY5" fmla="*/ 88889 h 316589"/>
                <a:gd name="connsiteX6" fmla="*/ 676108 w 1567174"/>
                <a:gd name="connsiteY6" fmla="*/ 207265 h 316589"/>
                <a:gd name="connsiteX7" fmla="*/ 609325 w 1567174"/>
                <a:gd name="connsiteY7" fmla="*/ 284888 h 316589"/>
                <a:gd name="connsiteX8" fmla="*/ 545999 w 1567174"/>
                <a:gd name="connsiteY8" fmla="*/ 204235 h 316589"/>
                <a:gd name="connsiteX9" fmla="*/ 545999 w 1567174"/>
                <a:gd name="connsiteY9" fmla="*/ 88889 h 316589"/>
                <a:gd name="connsiteX10" fmla="*/ 498291 w 1567174"/>
                <a:gd name="connsiteY10" fmla="*/ 88889 h 316589"/>
                <a:gd name="connsiteX11" fmla="*/ 498291 w 1567174"/>
                <a:gd name="connsiteY11" fmla="*/ 211189 h 316589"/>
                <a:gd name="connsiteX12" fmla="*/ 586753 w 1567174"/>
                <a:gd name="connsiteY12" fmla="*/ 311811 h 316589"/>
                <a:gd name="connsiteX13" fmla="*/ 678090 w 1567174"/>
                <a:gd name="connsiteY13" fmla="*/ 246581 h 316589"/>
                <a:gd name="connsiteX14" fmla="*/ 680110 w 1567174"/>
                <a:gd name="connsiteY14" fmla="*/ 246581 h 316589"/>
                <a:gd name="connsiteX15" fmla="*/ 683995 w 1567174"/>
                <a:gd name="connsiteY15" fmla="*/ 307926 h 316589"/>
                <a:gd name="connsiteX16" fmla="*/ 680149 w 1567174"/>
                <a:gd name="connsiteY16" fmla="*/ 246581 h 316589"/>
                <a:gd name="connsiteX17" fmla="*/ 680343 w 1567174"/>
                <a:gd name="connsiteY17" fmla="*/ 249379 h 316589"/>
                <a:gd name="connsiteX18" fmla="*/ 680265 w 1567174"/>
                <a:gd name="connsiteY18" fmla="*/ 246581 h 316589"/>
                <a:gd name="connsiteX19" fmla="*/ 680149 w 1567174"/>
                <a:gd name="connsiteY19" fmla="*/ 246581 h 316589"/>
                <a:gd name="connsiteX20" fmla="*/ 458625 w 1567174"/>
                <a:gd name="connsiteY20" fmla="*/ 308858 h 316589"/>
                <a:gd name="connsiteX21" fmla="*/ 410918 w 1567174"/>
                <a:gd name="connsiteY21" fmla="*/ 308858 h 316589"/>
                <a:gd name="connsiteX22" fmla="*/ 410918 w 1567174"/>
                <a:gd name="connsiteY22" fmla="*/ 932 h 316589"/>
                <a:gd name="connsiteX23" fmla="*/ 458625 w 1567174"/>
                <a:gd name="connsiteY23" fmla="*/ 932 h 316589"/>
                <a:gd name="connsiteX24" fmla="*/ 458625 w 1567174"/>
                <a:gd name="connsiteY24" fmla="*/ 308858 h 316589"/>
                <a:gd name="connsiteX25" fmla="*/ 148407 w 1567174"/>
                <a:gd name="connsiteY25" fmla="*/ 213520 h 316589"/>
                <a:gd name="connsiteX26" fmla="*/ 148252 w 1567174"/>
                <a:gd name="connsiteY26" fmla="*/ 213520 h 316589"/>
                <a:gd name="connsiteX27" fmla="*/ 73155 w 1567174"/>
                <a:gd name="connsiteY27" fmla="*/ 236752 h 316589"/>
                <a:gd name="connsiteX28" fmla="*/ 152098 w 1567174"/>
                <a:gd name="connsiteY28" fmla="*/ 49029 h 316589"/>
                <a:gd name="connsiteX29" fmla="*/ 233139 w 1567174"/>
                <a:gd name="connsiteY29" fmla="*/ 241686 h 316589"/>
                <a:gd name="connsiteX30" fmla="*/ 148407 w 1567174"/>
                <a:gd name="connsiteY30" fmla="*/ 213520 h 316589"/>
                <a:gd name="connsiteX31" fmla="*/ 54934 w 1567174"/>
                <a:gd name="connsiteY31" fmla="*/ 307965 h 316589"/>
                <a:gd name="connsiteX32" fmla="*/ 149223 w 1567174"/>
                <a:gd name="connsiteY32" fmla="*/ 231974 h 316589"/>
                <a:gd name="connsiteX33" fmla="*/ 246854 w 1567174"/>
                <a:gd name="connsiteY33" fmla="*/ 307965 h 316589"/>
                <a:gd name="connsiteX34" fmla="*/ 304196 w 1567174"/>
                <a:gd name="connsiteY34" fmla="*/ 307848 h 316589"/>
                <a:gd name="connsiteX35" fmla="*/ 174864 w 1567174"/>
                <a:gd name="connsiteY35" fmla="*/ 311 h 316589"/>
                <a:gd name="connsiteX36" fmla="*/ 129526 w 1567174"/>
                <a:gd name="connsiteY36" fmla="*/ 311 h 316589"/>
                <a:gd name="connsiteX37" fmla="*/ 129332 w 1567174"/>
                <a:gd name="connsiteY37" fmla="*/ 311 h 316589"/>
                <a:gd name="connsiteX38" fmla="*/ 0 w 1567174"/>
                <a:gd name="connsiteY38" fmla="*/ 307848 h 316589"/>
                <a:gd name="connsiteX39" fmla="*/ 54934 w 1567174"/>
                <a:gd name="connsiteY39" fmla="*/ 307965 h 316589"/>
                <a:gd name="connsiteX40" fmla="*/ 1337298 w 1567174"/>
                <a:gd name="connsiteY40" fmla="*/ 88889 h 316589"/>
                <a:gd name="connsiteX41" fmla="*/ 1385006 w 1567174"/>
                <a:gd name="connsiteY41" fmla="*/ 88889 h 316589"/>
                <a:gd name="connsiteX42" fmla="*/ 1380771 w 1567174"/>
                <a:gd name="connsiteY42" fmla="*/ 156915 h 316589"/>
                <a:gd name="connsiteX43" fmla="*/ 1382986 w 1567174"/>
                <a:gd name="connsiteY43" fmla="*/ 156915 h 316589"/>
                <a:gd name="connsiteX44" fmla="*/ 1473507 w 1567174"/>
                <a:gd name="connsiteY44" fmla="*/ 84538 h 316589"/>
                <a:gd name="connsiteX45" fmla="*/ 1567174 w 1567174"/>
                <a:gd name="connsiteY45" fmla="*/ 192541 h 316589"/>
                <a:gd name="connsiteX46" fmla="*/ 1567174 w 1567174"/>
                <a:gd name="connsiteY46" fmla="*/ 307887 h 316589"/>
                <a:gd name="connsiteX47" fmla="*/ 1519466 w 1567174"/>
                <a:gd name="connsiteY47" fmla="*/ 307887 h 316589"/>
                <a:gd name="connsiteX48" fmla="*/ 1519466 w 1567174"/>
                <a:gd name="connsiteY48" fmla="*/ 199068 h 316589"/>
                <a:gd name="connsiteX49" fmla="*/ 1453965 w 1567174"/>
                <a:gd name="connsiteY49" fmla="*/ 116278 h 316589"/>
                <a:gd name="connsiteX50" fmla="*/ 1385006 w 1567174"/>
                <a:gd name="connsiteY50" fmla="*/ 206255 h 316589"/>
                <a:gd name="connsiteX51" fmla="*/ 1385006 w 1567174"/>
                <a:gd name="connsiteY51" fmla="*/ 307926 h 316589"/>
                <a:gd name="connsiteX52" fmla="*/ 1337298 w 1567174"/>
                <a:gd name="connsiteY52" fmla="*/ 307926 h 316589"/>
                <a:gd name="connsiteX53" fmla="*/ 1337298 w 1567174"/>
                <a:gd name="connsiteY53" fmla="*/ 88889 h 316589"/>
                <a:gd name="connsiteX54" fmla="*/ 991493 w 1567174"/>
                <a:gd name="connsiteY54" fmla="*/ 35237 h 316589"/>
                <a:gd name="connsiteX55" fmla="*/ 962434 w 1567174"/>
                <a:gd name="connsiteY55" fmla="*/ 7148 h 316589"/>
                <a:gd name="connsiteX56" fmla="*/ 933374 w 1567174"/>
                <a:gd name="connsiteY56" fmla="*/ 35237 h 316589"/>
                <a:gd name="connsiteX57" fmla="*/ 962434 w 1567174"/>
                <a:gd name="connsiteY57" fmla="*/ 63326 h 316589"/>
                <a:gd name="connsiteX58" fmla="*/ 991493 w 1567174"/>
                <a:gd name="connsiteY58" fmla="*/ 35237 h 316589"/>
                <a:gd name="connsiteX59" fmla="*/ 1264687 w 1567174"/>
                <a:gd name="connsiteY59" fmla="*/ 198213 h 316589"/>
                <a:gd name="connsiteX60" fmla="*/ 1164415 w 1567174"/>
                <a:gd name="connsiteY60" fmla="*/ 101282 h 316589"/>
                <a:gd name="connsiteX61" fmla="*/ 1064143 w 1567174"/>
                <a:gd name="connsiteY61" fmla="*/ 198213 h 316589"/>
                <a:gd name="connsiteX62" fmla="*/ 1164415 w 1567174"/>
                <a:gd name="connsiteY62" fmla="*/ 295144 h 316589"/>
                <a:gd name="connsiteX63" fmla="*/ 1264687 w 1567174"/>
                <a:gd name="connsiteY63" fmla="*/ 198213 h 316589"/>
                <a:gd name="connsiteX64" fmla="*/ 1016707 w 1567174"/>
                <a:gd name="connsiteY64" fmla="*/ 198640 h 316589"/>
                <a:gd name="connsiteX65" fmla="*/ 1164415 w 1567174"/>
                <a:gd name="connsiteY65" fmla="*/ 80264 h 316589"/>
                <a:gd name="connsiteX66" fmla="*/ 1311618 w 1567174"/>
                <a:gd name="connsiteY66" fmla="*/ 198640 h 316589"/>
                <a:gd name="connsiteX67" fmla="*/ 1164376 w 1567174"/>
                <a:gd name="connsiteY67" fmla="*/ 316589 h 316589"/>
                <a:gd name="connsiteX68" fmla="*/ 1016707 w 1567174"/>
                <a:gd name="connsiteY68" fmla="*/ 198640 h 316589"/>
                <a:gd name="connsiteX69" fmla="*/ 987065 w 1567174"/>
                <a:gd name="connsiteY69" fmla="*/ 307926 h 316589"/>
                <a:gd name="connsiteX70" fmla="*/ 939357 w 1567174"/>
                <a:gd name="connsiteY70" fmla="*/ 307926 h 316589"/>
                <a:gd name="connsiteX71" fmla="*/ 939357 w 1567174"/>
                <a:gd name="connsiteY71" fmla="*/ 88889 h 316589"/>
                <a:gd name="connsiteX72" fmla="*/ 987065 w 1567174"/>
                <a:gd name="connsiteY72" fmla="*/ 88889 h 316589"/>
                <a:gd name="connsiteX73" fmla="*/ 987065 w 1567174"/>
                <a:gd name="connsiteY73" fmla="*/ 307926 h 316589"/>
                <a:gd name="connsiteX74" fmla="*/ 987065 w 1567174"/>
                <a:gd name="connsiteY74" fmla="*/ 307926 h 316589"/>
                <a:gd name="connsiteX75" fmla="*/ 939357 w 1567174"/>
                <a:gd name="connsiteY75" fmla="*/ 307926 h 316589"/>
                <a:gd name="connsiteX76" fmla="*/ 939357 w 1567174"/>
                <a:gd name="connsiteY76" fmla="*/ 88889 h 316589"/>
                <a:gd name="connsiteX77" fmla="*/ 987065 w 1567174"/>
                <a:gd name="connsiteY77" fmla="*/ 88889 h 316589"/>
                <a:gd name="connsiteX78" fmla="*/ 987065 w 1567174"/>
                <a:gd name="connsiteY78" fmla="*/ 307926 h 316589"/>
                <a:gd name="connsiteX79" fmla="*/ 987065 w 1567174"/>
                <a:gd name="connsiteY79" fmla="*/ 307926 h 316589"/>
                <a:gd name="connsiteX80" fmla="*/ 939357 w 1567174"/>
                <a:gd name="connsiteY80" fmla="*/ 307926 h 316589"/>
                <a:gd name="connsiteX81" fmla="*/ 939357 w 1567174"/>
                <a:gd name="connsiteY81" fmla="*/ 88889 h 316589"/>
                <a:gd name="connsiteX82" fmla="*/ 987065 w 1567174"/>
                <a:gd name="connsiteY82" fmla="*/ 88889 h 316589"/>
                <a:gd name="connsiteX83" fmla="*/ 987065 w 1567174"/>
                <a:gd name="connsiteY83" fmla="*/ 307926 h 316589"/>
                <a:gd name="connsiteX84" fmla="*/ 373777 w 1567174"/>
                <a:gd name="connsiteY84" fmla="*/ 0 h 316589"/>
                <a:gd name="connsiteX85" fmla="*/ 373777 w 1567174"/>
                <a:gd name="connsiteY85" fmla="*/ 307926 h 316589"/>
                <a:gd name="connsiteX86" fmla="*/ 326069 w 1567174"/>
                <a:gd name="connsiteY86" fmla="*/ 307926 h 316589"/>
                <a:gd name="connsiteX87" fmla="*/ 326069 w 1567174"/>
                <a:gd name="connsiteY87" fmla="*/ 0 h 316589"/>
                <a:gd name="connsiteX88" fmla="*/ 373777 w 1567174"/>
                <a:gd name="connsiteY88" fmla="*/ 0 h 316589"/>
                <a:gd name="connsiteX89" fmla="*/ 761384 w 1567174"/>
                <a:gd name="connsiteY89" fmla="*/ 88695 h 316589"/>
                <a:gd name="connsiteX90" fmla="*/ 809092 w 1567174"/>
                <a:gd name="connsiteY90" fmla="*/ 88695 h 316589"/>
                <a:gd name="connsiteX91" fmla="*/ 804314 w 1567174"/>
                <a:gd name="connsiteY91" fmla="*/ 164608 h 316589"/>
                <a:gd name="connsiteX92" fmla="*/ 806489 w 1567174"/>
                <a:gd name="connsiteY92" fmla="*/ 164608 h 316589"/>
                <a:gd name="connsiteX93" fmla="*/ 885433 w 1567174"/>
                <a:gd name="connsiteY93" fmla="*/ 86092 h 316589"/>
                <a:gd name="connsiteX94" fmla="*/ 910141 w 1567174"/>
                <a:gd name="connsiteY94" fmla="*/ 88267 h 316589"/>
                <a:gd name="connsiteX95" fmla="*/ 907538 w 1567174"/>
                <a:gd name="connsiteY95" fmla="*/ 130769 h 316589"/>
                <a:gd name="connsiteX96" fmla="*/ 878051 w 1567174"/>
                <a:gd name="connsiteY96" fmla="*/ 126418 h 316589"/>
                <a:gd name="connsiteX97" fmla="*/ 809092 w 1567174"/>
                <a:gd name="connsiteY97" fmla="*/ 216201 h 316589"/>
                <a:gd name="connsiteX98" fmla="*/ 809092 w 1567174"/>
                <a:gd name="connsiteY98" fmla="*/ 307693 h 316589"/>
                <a:gd name="connsiteX99" fmla="*/ 761384 w 1567174"/>
                <a:gd name="connsiteY99" fmla="*/ 307693 h 316589"/>
                <a:gd name="connsiteX100" fmla="*/ 761384 w 1567174"/>
                <a:gd name="connsiteY100" fmla="*/ 88695 h 3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567174" h="316589">
                  <a:moveTo>
                    <a:pt x="683995" y="307926"/>
                  </a:moveTo>
                  <a:lnTo>
                    <a:pt x="723855" y="307926"/>
                  </a:lnTo>
                  <a:lnTo>
                    <a:pt x="723855" y="234460"/>
                  </a:lnTo>
                  <a:lnTo>
                    <a:pt x="723816" y="234188"/>
                  </a:lnTo>
                  <a:lnTo>
                    <a:pt x="723816" y="88889"/>
                  </a:lnTo>
                  <a:lnTo>
                    <a:pt x="676108" y="88889"/>
                  </a:lnTo>
                  <a:lnTo>
                    <a:pt x="676108" y="207265"/>
                  </a:lnTo>
                  <a:cubicBezTo>
                    <a:pt x="676108" y="256721"/>
                    <a:pt x="650079" y="284888"/>
                    <a:pt x="609325" y="284888"/>
                  </a:cubicBezTo>
                  <a:cubicBezTo>
                    <a:pt x="568999" y="284888"/>
                    <a:pt x="545999" y="260179"/>
                    <a:pt x="545999" y="204235"/>
                  </a:cubicBezTo>
                  <a:lnTo>
                    <a:pt x="545999" y="88889"/>
                  </a:lnTo>
                  <a:lnTo>
                    <a:pt x="498291" y="88889"/>
                  </a:lnTo>
                  <a:lnTo>
                    <a:pt x="498291" y="211189"/>
                  </a:lnTo>
                  <a:cubicBezTo>
                    <a:pt x="498291" y="279293"/>
                    <a:pt x="529527" y="311811"/>
                    <a:pt x="586753" y="311811"/>
                  </a:cubicBezTo>
                  <a:cubicBezTo>
                    <a:pt x="632013" y="311811"/>
                    <a:pt x="670281" y="295610"/>
                    <a:pt x="678090" y="246581"/>
                  </a:cubicBezTo>
                  <a:lnTo>
                    <a:pt x="680110" y="246581"/>
                  </a:lnTo>
                  <a:lnTo>
                    <a:pt x="683995" y="307926"/>
                  </a:lnTo>
                  <a:close/>
                  <a:moveTo>
                    <a:pt x="680149" y="246581"/>
                  </a:moveTo>
                  <a:lnTo>
                    <a:pt x="680343" y="249379"/>
                  </a:lnTo>
                  <a:lnTo>
                    <a:pt x="680265" y="246581"/>
                  </a:lnTo>
                  <a:lnTo>
                    <a:pt x="680149" y="246581"/>
                  </a:lnTo>
                  <a:close/>
                  <a:moveTo>
                    <a:pt x="458625" y="308858"/>
                  </a:moveTo>
                  <a:lnTo>
                    <a:pt x="410918" y="308858"/>
                  </a:lnTo>
                  <a:lnTo>
                    <a:pt x="410918" y="932"/>
                  </a:lnTo>
                  <a:lnTo>
                    <a:pt x="458625" y="932"/>
                  </a:lnTo>
                  <a:lnTo>
                    <a:pt x="458625" y="308858"/>
                  </a:lnTo>
                  <a:close/>
                  <a:moveTo>
                    <a:pt x="148407" y="213520"/>
                  </a:moveTo>
                  <a:cubicBezTo>
                    <a:pt x="148369" y="213520"/>
                    <a:pt x="148291" y="213520"/>
                    <a:pt x="148252" y="213520"/>
                  </a:cubicBezTo>
                  <a:cubicBezTo>
                    <a:pt x="119464" y="213559"/>
                    <a:pt x="94173" y="224126"/>
                    <a:pt x="73155" y="236752"/>
                  </a:cubicBezTo>
                  <a:lnTo>
                    <a:pt x="152098" y="49029"/>
                  </a:lnTo>
                  <a:lnTo>
                    <a:pt x="233139" y="241686"/>
                  </a:lnTo>
                  <a:cubicBezTo>
                    <a:pt x="209752" y="225797"/>
                    <a:pt x="180731" y="213559"/>
                    <a:pt x="148407" y="213520"/>
                  </a:cubicBezTo>
                  <a:moveTo>
                    <a:pt x="54934" y="307965"/>
                  </a:moveTo>
                  <a:cubicBezTo>
                    <a:pt x="72922" y="263442"/>
                    <a:pt x="106799" y="232013"/>
                    <a:pt x="149223" y="231974"/>
                  </a:cubicBezTo>
                  <a:cubicBezTo>
                    <a:pt x="191648" y="232013"/>
                    <a:pt x="228866" y="263404"/>
                    <a:pt x="246854" y="307965"/>
                  </a:cubicBezTo>
                  <a:lnTo>
                    <a:pt x="304196" y="307848"/>
                  </a:lnTo>
                  <a:lnTo>
                    <a:pt x="174864" y="311"/>
                  </a:lnTo>
                  <a:lnTo>
                    <a:pt x="129526" y="311"/>
                  </a:lnTo>
                  <a:lnTo>
                    <a:pt x="129332" y="311"/>
                  </a:lnTo>
                  <a:lnTo>
                    <a:pt x="0" y="307848"/>
                  </a:lnTo>
                  <a:lnTo>
                    <a:pt x="54934" y="307965"/>
                  </a:lnTo>
                  <a:close/>
                  <a:moveTo>
                    <a:pt x="1337298" y="88889"/>
                  </a:moveTo>
                  <a:lnTo>
                    <a:pt x="1385006" y="88889"/>
                  </a:lnTo>
                  <a:lnTo>
                    <a:pt x="1380771" y="156915"/>
                  </a:lnTo>
                  <a:lnTo>
                    <a:pt x="1382986" y="156915"/>
                  </a:lnTo>
                  <a:cubicBezTo>
                    <a:pt x="1389474" y="105323"/>
                    <a:pt x="1420165" y="84538"/>
                    <a:pt x="1473507" y="84538"/>
                  </a:cubicBezTo>
                  <a:cubicBezTo>
                    <a:pt x="1530733" y="84538"/>
                    <a:pt x="1567174" y="123582"/>
                    <a:pt x="1567174" y="192541"/>
                  </a:cubicBezTo>
                  <a:lnTo>
                    <a:pt x="1567174" y="307887"/>
                  </a:lnTo>
                  <a:lnTo>
                    <a:pt x="1519466" y="307887"/>
                  </a:lnTo>
                  <a:lnTo>
                    <a:pt x="1519466" y="199068"/>
                  </a:lnTo>
                  <a:cubicBezTo>
                    <a:pt x="1519466" y="142269"/>
                    <a:pt x="1496933" y="116278"/>
                    <a:pt x="1453965" y="116278"/>
                  </a:cubicBezTo>
                  <a:cubicBezTo>
                    <a:pt x="1409287" y="116278"/>
                    <a:pt x="1385006" y="154662"/>
                    <a:pt x="1385006" y="206255"/>
                  </a:cubicBezTo>
                  <a:lnTo>
                    <a:pt x="1385006" y="307926"/>
                  </a:lnTo>
                  <a:lnTo>
                    <a:pt x="1337298" y="307926"/>
                  </a:lnTo>
                  <a:lnTo>
                    <a:pt x="1337298" y="88889"/>
                  </a:lnTo>
                  <a:close/>
                  <a:moveTo>
                    <a:pt x="991493" y="35237"/>
                  </a:moveTo>
                  <a:cubicBezTo>
                    <a:pt x="991493" y="18803"/>
                    <a:pt x="979217" y="7148"/>
                    <a:pt x="962434" y="7148"/>
                  </a:cubicBezTo>
                  <a:cubicBezTo>
                    <a:pt x="945534" y="7148"/>
                    <a:pt x="933374" y="18803"/>
                    <a:pt x="933374" y="35237"/>
                  </a:cubicBezTo>
                  <a:cubicBezTo>
                    <a:pt x="933374" y="51787"/>
                    <a:pt x="945534" y="63326"/>
                    <a:pt x="962434" y="63326"/>
                  </a:cubicBezTo>
                  <a:cubicBezTo>
                    <a:pt x="979178" y="63326"/>
                    <a:pt x="991493" y="51787"/>
                    <a:pt x="991493" y="35237"/>
                  </a:cubicBezTo>
                  <a:moveTo>
                    <a:pt x="1264687" y="198213"/>
                  </a:moveTo>
                  <a:cubicBezTo>
                    <a:pt x="1264687" y="140326"/>
                    <a:pt x="1223467" y="101282"/>
                    <a:pt x="1164415" y="101282"/>
                  </a:cubicBezTo>
                  <a:cubicBezTo>
                    <a:pt x="1104858" y="101282"/>
                    <a:pt x="1064143" y="140326"/>
                    <a:pt x="1064143" y="198213"/>
                  </a:cubicBezTo>
                  <a:cubicBezTo>
                    <a:pt x="1064143" y="256566"/>
                    <a:pt x="1104858" y="295144"/>
                    <a:pt x="1164415" y="295144"/>
                  </a:cubicBezTo>
                  <a:cubicBezTo>
                    <a:pt x="1223467" y="295105"/>
                    <a:pt x="1264687" y="256527"/>
                    <a:pt x="1264687" y="198213"/>
                  </a:cubicBezTo>
                  <a:moveTo>
                    <a:pt x="1016707" y="198640"/>
                  </a:moveTo>
                  <a:cubicBezTo>
                    <a:pt x="1016707" y="128827"/>
                    <a:pt x="1077197" y="80264"/>
                    <a:pt x="1164415" y="80264"/>
                  </a:cubicBezTo>
                  <a:cubicBezTo>
                    <a:pt x="1251167" y="80264"/>
                    <a:pt x="1311618" y="128827"/>
                    <a:pt x="1311618" y="198640"/>
                  </a:cubicBezTo>
                  <a:cubicBezTo>
                    <a:pt x="1311618" y="268027"/>
                    <a:pt x="1251129" y="316589"/>
                    <a:pt x="1164376" y="316589"/>
                  </a:cubicBezTo>
                  <a:cubicBezTo>
                    <a:pt x="1077197" y="316589"/>
                    <a:pt x="1016707" y="268027"/>
                    <a:pt x="1016707" y="198640"/>
                  </a:cubicBezTo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373777" y="0"/>
                  </a:moveTo>
                  <a:lnTo>
                    <a:pt x="373777" y="307926"/>
                  </a:lnTo>
                  <a:lnTo>
                    <a:pt x="326069" y="307926"/>
                  </a:lnTo>
                  <a:lnTo>
                    <a:pt x="326069" y="0"/>
                  </a:lnTo>
                  <a:lnTo>
                    <a:pt x="373777" y="0"/>
                  </a:lnTo>
                  <a:close/>
                  <a:moveTo>
                    <a:pt x="761384" y="88695"/>
                  </a:moveTo>
                  <a:lnTo>
                    <a:pt x="809092" y="88695"/>
                  </a:lnTo>
                  <a:lnTo>
                    <a:pt x="804314" y="164608"/>
                  </a:lnTo>
                  <a:lnTo>
                    <a:pt x="806489" y="164608"/>
                  </a:lnTo>
                  <a:cubicBezTo>
                    <a:pt x="814725" y="114297"/>
                    <a:pt x="839900" y="86092"/>
                    <a:pt x="885433" y="86092"/>
                  </a:cubicBezTo>
                  <a:cubicBezTo>
                    <a:pt x="894096" y="86092"/>
                    <a:pt x="901905" y="86519"/>
                    <a:pt x="910141" y="88267"/>
                  </a:cubicBezTo>
                  <a:lnTo>
                    <a:pt x="907538" y="130769"/>
                  </a:lnTo>
                  <a:cubicBezTo>
                    <a:pt x="896699" y="127312"/>
                    <a:pt x="886715" y="126418"/>
                    <a:pt x="878051" y="126418"/>
                  </a:cubicBezTo>
                  <a:cubicBezTo>
                    <a:pt x="832091" y="126418"/>
                    <a:pt x="809092" y="157226"/>
                    <a:pt x="809092" y="216201"/>
                  </a:cubicBezTo>
                  <a:lnTo>
                    <a:pt x="809092" y="307693"/>
                  </a:lnTo>
                  <a:lnTo>
                    <a:pt x="761384" y="307693"/>
                  </a:lnTo>
                  <a:lnTo>
                    <a:pt x="761384" y="88695"/>
                  </a:lnTo>
                  <a:close/>
                </a:path>
              </a:pathLst>
            </a:custGeom>
            <a:grpFill/>
            <a:ln w="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65D1B47-CD8D-4E17-AA1E-FACF9BCB98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4250" y="1163432"/>
            <a:ext cx="5419211" cy="663873"/>
          </a:xfrm>
        </p:spPr>
        <p:txBody>
          <a:bodyPr anchor="ctr">
            <a:noAutofit/>
          </a:bodyPr>
          <a:lstStyle>
            <a:lvl1pPr rtl="0">
              <a:defRPr sz="3200" b="1">
                <a:solidFill>
                  <a:schemeClr val="tx1"/>
                </a:solidFill>
                <a:latin typeface="GT America Extended" panose="00000505000000000000" pitchFamily="50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C6247F2-A500-4341-96FC-454F41D5A7A6}"/>
              </a:ext>
            </a:extLst>
          </p:cNvPr>
          <p:cNvCxnSpPr>
            <a:cxnSpLocks/>
          </p:cNvCxnSpPr>
          <p:nvPr userDrawn="1"/>
        </p:nvCxnSpPr>
        <p:spPr>
          <a:xfrm>
            <a:off x="984250" y="2014896"/>
            <a:ext cx="5419211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45CF17E-6E3B-4473-B0A9-46561DB8B1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48107" y="2465388"/>
            <a:ext cx="4955354" cy="3229180"/>
          </a:xfrm>
        </p:spPr>
        <p:txBody>
          <a:bodyPr>
            <a:noAutofit/>
          </a:bodyPr>
          <a:lstStyle>
            <a:lvl1pPr marL="457200" indent="-457200">
              <a:lnSpc>
                <a:spcPct val="150000"/>
              </a:lnSpc>
              <a:buAutoNum type="arabicPeriod"/>
              <a:defRPr sz="2000">
                <a:solidFill>
                  <a:schemeClr val="tx1"/>
                </a:solidFill>
                <a:latin typeface="GT America Extended Light" panose="00000405000000000000" pitchFamily="50" charset="0"/>
              </a:defRPr>
            </a:lvl1pPr>
          </a:lstStyle>
          <a:p>
            <a:pPr lvl="0"/>
            <a:r>
              <a:rPr lang="en-US" dirty="0"/>
              <a:t>First part</a:t>
            </a:r>
          </a:p>
          <a:p>
            <a:pPr lvl="0"/>
            <a:r>
              <a:rPr lang="en-US" dirty="0"/>
              <a:t>Second part</a:t>
            </a:r>
          </a:p>
          <a:p>
            <a:pPr lvl="0"/>
            <a:r>
              <a:rPr lang="en-US" dirty="0"/>
              <a:t>Third part</a:t>
            </a:r>
          </a:p>
          <a:p>
            <a:pPr lvl="0"/>
            <a:r>
              <a:rPr lang="en-US" dirty="0"/>
              <a:t>Fourth part</a:t>
            </a:r>
          </a:p>
        </p:txBody>
      </p:sp>
    </p:spTree>
    <p:extLst>
      <p:ext uri="{BB962C8B-B14F-4D97-AF65-F5344CB8AC3E}">
        <p14:creationId xmlns:p14="http://schemas.microsoft.com/office/powerpoint/2010/main" val="356623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C6219-1650-4A3A-B7BD-2A414738BB1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91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mag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87FC15C5-E3B5-4F77-8460-B13095AA420C}"/>
              </a:ext>
            </a:extLst>
          </p:cNvPr>
          <p:cNvSpPr/>
          <p:nvPr userDrawn="1"/>
        </p:nvSpPr>
        <p:spPr>
          <a:xfrm>
            <a:off x="4438371" y="0"/>
            <a:ext cx="7753629" cy="6858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0" y="1147604"/>
            <a:ext cx="6651533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F967840-4832-4955-87AE-3FAAB5189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1EF0FBC-FC87-4910-A10A-FEC90C7AC74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 dirty="0">
              <a:latin typeface="GT America Medium" panose="00000600000000000000" pitchFamily="50" charset="0"/>
            </a:endParaRPr>
          </a:p>
        </p:txBody>
      </p:sp>
      <p:pic>
        <p:nvPicPr>
          <p:cNvPr id="7" name="Picture 6" descr="A person in a white dress&#10;&#10;Description automatically generated with medium confidence">
            <a:extLst>
              <a:ext uri="{FF2B5EF4-FFF2-40B4-BE49-F238E27FC236}">
                <a16:creationId xmlns:a16="http://schemas.microsoft.com/office/drawing/2014/main" id="{734BAC34-B47C-4094-9D91-3E781AE2D7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143345" y="118151"/>
            <a:ext cx="6701664" cy="754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3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Imag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87FC15C5-E3B5-4F77-8460-B13095AA420C}"/>
              </a:ext>
            </a:extLst>
          </p:cNvPr>
          <p:cNvSpPr/>
          <p:nvPr userDrawn="1"/>
        </p:nvSpPr>
        <p:spPr>
          <a:xfrm>
            <a:off x="4438371" y="0"/>
            <a:ext cx="7753629" cy="6858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0" y="1147604"/>
            <a:ext cx="6651533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F967840-4832-4955-87AE-3FAAB5189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1EF0FBC-FC87-4910-A10A-FEC90C7AC74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 dirty="0">
              <a:latin typeface="GT America Medium" panose="00000600000000000000" pitchFamily="50" charset="0"/>
            </a:endParaRPr>
          </a:p>
        </p:txBody>
      </p:sp>
      <p:pic>
        <p:nvPicPr>
          <p:cNvPr id="5" name="Picture 4" descr="A person wearing a white robe&#10;&#10;Description automatically generated with medium confidence">
            <a:extLst>
              <a:ext uri="{FF2B5EF4-FFF2-40B4-BE49-F238E27FC236}">
                <a16:creationId xmlns:a16="http://schemas.microsoft.com/office/drawing/2014/main" id="{E92BEB2A-4BF2-4884-AC60-EA8914CB9F7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379681" y="485775"/>
            <a:ext cx="6989371" cy="762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4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mage and Content 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5C601F3A-ABC8-4E2F-843B-AE35F3DD2140}"/>
              </a:ext>
            </a:extLst>
          </p:cNvPr>
          <p:cNvSpPr/>
          <p:nvPr userDrawn="1"/>
        </p:nvSpPr>
        <p:spPr>
          <a:xfrm>
            <a:off x="4438371" y="0"/>
            <a:ext cx="7753629" cy="6858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0" y="1147604"/>
            <a:ext cx="6651533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C6409E7-69B8-4515-9BC1-64BB56F202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5D540C-6097-4665-9CE5-C946E6C09F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 dirty="0">
              <a:latin typeface="GT America Medium" panose="00000600000000000000" pitchFamily="50" charset="0"/>
            </a:endParaRPr>
          </a:p>
        </p:txBody>
      </p:sp>
      <p:pic>
        <p:nvPicPr>
          <p:cNvPr id="9" name="Picture 8" descr="A person smiling with her arms crossed&#10;&#10;Description automatically generated with low confidence">
            <a:extLst>
              <a:ext uri="{FF2B5EF4-FFF2-40B4-BE49-F238E27FC236}">
                <a16:creationId xmlns:a16="http://schemas.microsoft.com/office/drawing/2014/main" id="{E4F98E15-90D4-4ED0-BD0D-3AF63ACE14D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3457" y="771524"/>
            <a:ext cx="351663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5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mage and Content 0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DC67F62F-0A83-4975-A5CB-85F2E581DAB6}"/>
              </a:ext>
            </a:extLst>
          </p:cNvPr>
          <p:cNvSpPr/>
          <p:nvPr userDrawn="1"/>
        </p:nvSpPr>
        <p:spPr>
          <a:xfrm>
            <a:off x="4438371" y="0"/>
            <a:ext cx="7753629" cy="6858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57175"/>
            <a:ext cx="10505731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0" y="1147604"/>
            <a:ext cx="6651533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5D540C-6097-4665-9CE5-C946E6C09F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 dirty="0">
              <a:latin typeface="GT America Medium" panose="00000600000000000000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8CAF98-C8FF-4F41-A658-70E9A35384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3484"/>
            <a:ext cx="4133253" cy="623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0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*In rare cases, the Elipse Balloon may require endoscopic or surgical intervention for removal. **Results may vary from one patient to another. A small percentage of patients don’t respond to the treatment. This material is not intended for a U.S. audien">
            <a:extLst>
              <a:ext uri="{FF2B5EF4-FFF2-40B4-BE49-F238E27FC236}">
                <a16:creationId xmlns:a16="http://schemas.microsoft.com/office/drawing/2014/main" id="{56FB30B2-9DB3-437C-B1D8-2D6D6A891103}"/>
              </a:ext>
            </a:extLst>
          </p:cNvPr>
          <p:cNvSpPr txBox="1"/>
          <p:nvPr userDrawn="1"/>
        </p:nvSpPr>
        <p:spPr>
          <a:xfrm>
            <a:off x="2874454" y="5921882"/>
            <a:ext cx="8613940" cy="233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>
              <a:defRPr sz="900">
                <a:solidFill>
                  <a:srgbClr val="FFF8F0">
                    <a:alpha val="50211"/>
                  </a:srgbClr>
                </a:solidFill>
                <a:latin typeface="GT America Light"/>
                <a:ea typeface="GT America Light"/>
                <a:cs typeface="GT America Light"/>
                <a:sym typeface="GT America Light"/>
              </a:defRPr>
            </a:pPr>
            <a:endParaRPr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6F7598-3228-40EE-8ACE-86B21428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39" y="2421595"/>
            <a:ext cx="9161664" cy="2957284"/>
          </a:xfrm>
        </p:spPr>
        <p:txBody>
          <a:bodyPr/>
          <a:lstStyle>
            <a:lvl1pPr>
              <a:defRPr sz="4400">
                <a:solidFill>
                  <a:schemeClr val="bg2"/>
                </a:solidFill>
                <a:latin typeface="GT America Extended Thin" panose="00000305000000000000" pitchFamily="50" charset="0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7753498-3272-4271-952C-2A55AE715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4250" y="1688624"/>
            <a:ext cx="9161653" cy="373063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EB8959-F396-4183-977F-8D2CFD47F658}"/>
              </a:ext>
            </a:extLst>
          </p:cNvPr>
          <p:cNvGrpSpPr/>
          <p:nvPr userDrawn="1"/>
        </p:nvGrpSpPr>
        <p:grpSpPr>
          <a:xfrm>
            <a:off x="984250" y="5935164"/>
            <a:ext cx="1567174" cy="503735"/>
            <a:chOff x="984250" y="5935164"/>
            <a:chExt cx="1567174" cy="50373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300A091-8329-4825-9869-BE1B7B29FCA8}"/>
                </a:ext>
              </a:extLst>
            </p:cNvPr>
            <p:cNvGrpSpPr/>
            <p:nvPr userDrawn="1"/>
          </p:nvGrpSpPr>
          <p:grpSpPr>
            <a:xfrm>
              <a:off x="1325736" y="6346496"/>
              <a:ext cx="884752" cy="92403"/>
              <a:chOff x="1452393" y="6358591"/>
              <a:chExt cx="630886" cy="65889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DC70CA6-AB8A-4246-8E18-151E040F166F}"/>
                  </a:ext>
                </a:extLst>
              </p:cNvPr>
              <p:cNvSpPr/>
              <p:nvPr/>
            </p:nvSpPr>
            <p:spPr>
              <a:xfrm>
                <a:off x="1452393" y="6360300"/>
                <a:ext cx="54351" cy="62354"/>
              </a:xfrm>
              <a:custGeom>
                <a:avLst/>
                <a:gdLst>
                  <a:gd name="connsiteX0" fmla="*/ 41647 w 54351"/>
                  <a:gd name="connsiteY0" fmla="*/ 19697 h 62354"/>
                  <a:gd name="connsiteX1" fmla="*/ 28982 w 54351"/>
                  <a:gd name="connsiteY1" fmla="*/ 9091 h 62354"/>
                  <a:gd name="connsiteX2" fmla="*/ 12199 w 54351"/>
                  <a:gd name="connsiteY2" fmla="*/ 9091 h 62354"/>
                  <a:gd name="connsiteX3" fmla="*/ 12199 w 54351"/>
                  <a:gd name="connsiteY3" fmla="*/ 30420 h 62354"/>
                  <a:gd name="connsiteX4" fmla="*/ 28982 w 54351"/>
                  <a:gd name="connsiteY4" fmla="*/ 30420 h 62354"/>
                  <a:gd name="connsiteX5" fmla="*/ 41647 w 54351"/>
                  <a:gd name="connsiteY5" fmla="*/ 19697 h 62354"/>
                  <a:gd name="connsiteX6" fmla="*/ 54351 w 54351"/>
                  <a:gd name="connsiteY6" fmla="*/ 19425 h 62354"/>
                  <a:gd name="connsiteX7" fmla="*/ 30886 w 54351"/>
                  <a:gd name="connsiteY7" fmla="*/ 39355 h 62354"/>
                  <a:gd name="connsiteX8" fmla="*/ 12199 w 54351"/>
                  <a:gd name="connsiteY8" fmla="*/ 39355 h 62354"/>
                  <a:gd name="connsiteX9" fmla="*/ 12199 w 54351"/>
                  <a:gd name="connsiteY9" fmla="*/ 62354 h 62354"/>
                  <a:gd name="connsiteX10" fmla="*/ 0 w 54351"/>
                  <a:gd name="connsiteY10" fmla="*/ 62354 h 62354"/>
                  <a:gd name="connsiteX11" fmla="*/ 0 w 54351"/>
                  <a:gd name="connsiteY11" fmla="*/ 0 h 62354"/>
                  <a:gd name="connsiteX12" fmla="*/ 31430 w 54351"/>
                  <a:gd name="connsiteY12" fmla="*/ 0 h 62354"/>
                  <a:gd name="connsiteX13" fmla="*/ 54351 w 54351"/>
                  <a:gd name="connsiteY13" fmla="*/ 19425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351" h="62354">
                    <a:moveTo>
                      <a:pt x="41647" y="19697"/>
                    </a:moveTo>
                    <a:cubicBezTo>
                      <a:pt x="41647" y="13131"/>
                      <a:pt x="36908" y="9091"/>
                      <a:pt x="28982" y="9091"/>
                    </a:cubicBezTo>
                    <a:lnTo>
                      <a:pt x="12199" y="9091"/>
                    </a:lnTo>
                    <a:lnTo>
                      <a:pt x="12199" y="30420"/>
                    </a:lnTo>
                    <a:lnTo>
                      <a:pt x="28982" y="30420"/>
                    </a:lnTo>
                    <a:cubicBezTo>
                      <a:pt x="36791" y="30420"/>
                      <a:pt x="41647" y="26301"/>
                      <a:pt x="41647" y="19697"/>
                    </a:cubicBezTo>
                    <a:moveTo>
                      <a:pt x="54351" y="19425"/>
                    </a:moveTo>
                    <a:cubicBezTo>
                      <a:pt x="54351" y="31624"/>
                      <a:pt x="45222" y="39355"/>
                      <a:pt x="30886" y="39355"/>
                    </a:cubicBezTo>
                    <a:lnTo>
                      <a:pt x="12199" y="39355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430" y="0"/>
                    </a:lnTo>
                    <a:cubicBezTo>
                      <a:pt x="45493" y="39"/>
                      <a:pt x="54351" y="7576"/>
                      <a:pt x="54351" y="19425"/>
                    </a:cubicBezTo>
                  </a:path>
                </a:pathLst>
              </a:custGeom>
              <a:solidFill>
                <a:srgbClr val="FFF8F0"/>
              </a:solidFill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6AEF434-145D-4235-B00E-696A2F96DBCB}"/>
                  </a:ext>
                </a:extLst>
              </p:cNvPr>
              <p:cNvSpPr/>
              <p:nvPr/>
            </p:nvSpPr>
            <p:spPr>
              <a:xfrm>
                <a:off x="1539651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565 w 56565"/>
                  <a:gd name="connsiteY1" fmla="*/ 29176 h 62354"/>
                  <a:gd name="connsiteX2" fmla="*/ 41686 w 56565"/>
                  <a:gd name="connsiteY2" fmla="*/ 18998 h 62354"/>
                  <a:gd name="connsiteX3" fmla="*/ 29565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894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894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565" y="29176"/>
                    </a:lnTo>
                    <a:cubicBezTo>
                      <a:pt x="38617" y="29176"/>
                      <a:pt x="41686" y="24514"/>
                      <a:pt x="41686" y="18998"/>
                    </a:cubicBezTo>
                    <a:cubicBezTo>
                      <a:pt x="41686" y="13559"/>
                      <a:pt x="38695" y="9091"/>
                      <a:pt x="29565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894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894" y="37957"/>
                    </a:lnTo>
                    <a:close/>
                  </a:path>
                </a:pathLst>
              </a:custGeom>
              <a:solidFill>
                <a:srgbClr val="FFF8F0"/>
              </a:solidFill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FC69178-873B-470D-A1D1-FC5D6CDC661B}"/>
                  </a:ext>
                </a:extLst>
              </p:cNvPr>
              <p:cNvSpPr/>
              <p:nvPr/>
            </p:nvSpPr>
            <p:spPr>
              <a:xfrm>
                <a:off x="1623761" y="6358591"/>
                <a:ext cx="68842" cy="65850"/>
              </a:xfrm>
              <a:custGeom>
                <a:avLst/>
                <a:gdLst>
                  <a:gd name="connsiteX0" fmla="*/ 56100 w 68842"/>
                  <a:gd name="connsiteY0" fmla="*/ 32906 h 65850"/>
                  <a:gd name="connsiteX1" fmla="*/ 34421 w 68842"/>
                  <a:gd name="connsiteY1" fmla="*/ 9557 h 65850"/>
                  <a:gd name="connsiteX2" fmla="*/ 12743 w 68842"/>
                  <a:gd name="connsiteY2" fmla="*/ 32906 h 65850"/>
                  <a:gd name="connsiteX3" fmla="*/ 34421 w 68842"/>
                  <a:gd name="connsiteY3" fmla="*/ 56255 h 65850"/>
                  <a:gd name="connsiteX4" fmla="*/ 56100 w 68842"/>
                  <a:gd name="connsiteY4" fmla="*/ 32906 h 65850"/>
                  <a:gd name="connsiteX5" fmla="*/ 0 w 68842"/>
                  <a:gd name="connsiteY5" fmla="*/ 32906 h 65850"/>
                  <a:gd name="connsiteX6" fmla="*/ 34421 w 68842"/>
                  <a:gd name="connsiteY6" fmla="*/ 0 h 65850"/>
                  <a:gd name="connsiteX7" fmla="*/ 68842 w 68842"/>
                  <a:gd name="connsiteY7" fmla="*/ 32906 h 65850"/>
                  <a:gd name="connsiteX8" fmla="*/ 34421 w 68842"/>
                  <a:gd name="connsiteY8" fmla="*/ 65851 h 65850"/>
                  <a:gd name="connsiteX9" fmla="*/ 0 w 68842"/>
                  <a:gd name="connsiteY9" fmla="*/ 32906 h 6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842" h="65850">
                    <a:moveTo>
                      <a:pt x="56100" y="32906"/>
                    </a:moveTo>
                    <a:cubicBezTo>
                      <a:pt x="56100" y="18609"/>
                      <a:pt x="47747" y="9557"/>
                      <a:pt x="34421" y="9557"/>
                    </a:cubicBezTo>
                    <a:cubicBezTo>
                      <a:pt x="21096" y="9557"/>
                      <a:pt x="12743" y="18609"/>
                      <a:pt x="12743" y="32906"/>
                    </a:cubicBezTo>
                    <a:cubicBezTo>
                      <a:pt x="12743" y="47047"/>
                      <a:pt x="21096" y="56255"/>
                      <a:pt x="34421" y="56255"/>
                    </a:cubicBezTo>
                    <a:cubicBezTo>
                      <a:pt x="47747" y="56255"/>
                      <a:pt x="56100" y="47203"/>
                      <a:pt x="56100" y="32906"/>
                    </a:cubicBezTo>
                    <a:moveTo>
                      <a:pt x="0" y="32906"/>
                    </a:moveTo>
                    <a:cubicBezTo>
                      <a:pt x="0" y="12704"/>
                      <a:pt x="13598" y="0"/>
                      <a:pt x="34421" y="0"/>
                    </a:cubicBezTo>
                    <a:cubicBezTo>
                      <a:pt x="55245" y="0"/>
                      <a:pt x="68842" y="12743"/>
                      <a:pt x="68842" y="32906"/>
                    </a:cubicBezTo>
                    <a:cubicBezTo>
                      <a:pt x="68842" y="52992"/>
                      <a:pt x="55245" y="65851"/>
                      <a:pt x="34421" y="65851"/>
                    </a:cubicBezTo>
                    <a:cubicBezTo>
                      <a:pt x="13598" y="65851"/>
                      <a:pt x="0" y="52914"/>
                      <a:pt x="0" y="32906"/>
                    </a:cubicBezTo>
                  </a:path>
                </a:pathLst>
              </a:custGeom>
              <a:solidFill>
                <a:srgbClr val="FFF8F0"/>
              </a:solidFill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0F1B289-C1A0-4C4F-96D3-C87761C0D8E0}"/>
                  </a:ext>
                </a:extLst>
              </p:cNvPr>
              <p:cNvSpPr/>
              <p:nvPr/>
            </p:nvSpPr>
            <p:spPr>
              <a:xfrm>
                <a:off x="1722829" y="6358591"/>
                <a:ext cx="65151" cy="65889"/>
              </a:xfrm>
              <a:custGeom>
                <a:avLst/>
                <a:gdLst>
                  <a:gd name="connsiteX0" fmla="*/ 0 w 65151"/>
                  <a:gd name="connsiteY0" fmla="*/ 33100 h 65889"/>
                  <a:gd name="connsiteX1" fmla="*/ 34421 w 65151"/>
                  <a:gd name="connsiteY1" fmla="*/ 0 h 65889"/>
                  <a:gd name="connsiteX2" fmla="*/ 64724 w 65151"/>
                  <a:gd name="connsiteY2" fmla="*/ 19580 h 65889"/>
                  <a:gd name="connsiteX3" fmla="*/ 52176 w 65151"/>
                  <a:gd name="connsiteY3" fmla="*/ 21678 h 65889"/>
                  <a:gd name="connsiteX4" fmla="*/ 34072 w 65151"/>
                  <a:gd name="connsiteY4" fmla="*/ 9363 h 65889"/>
                  <a:gd name="connsiteX5" fmla="*/ 12549 w 65151"/>
                  <a:gd name="connsiteY5" fmla="*/ 33061 h 65889"/>
                  <a:gd name="connsiteX6" fmla="*/ 34149 w 65151"/>
                  <a:gd name="connsiteY6" fmla="*/ 56410 h 65889"/>
                  <a:gd name="connsiteX7" fmla="*/ 54079 w 65151"/>
                  <a:gd name="connsiteY7" fmla="*/ 40093 h 65889"/>
                  <a:gd name="connsiteX8" fmla="*/ 54079 w 65151"/>
                  <a:gd name="connsiteY8" fmla="*/ 39316 h 65889"/>
                  <a:gd name="connsiteX9" fmla="*/ 33256 w 65151"/>
                  <a:gd name="connsiteY9" fmla="*/ 39316 h 65889"/>
                  <a:gd name="connsiteX10" fmla="*/ 33256 w 65151"/>
                  <a:gd name="connsiteY10" fmla="*/ 30458 h 65889"/>
                  <a:gd name="connsiteX11" fmla="*/ 65152 w 65151"/>
                  <a:gd name="connsiteY11" fmla="*/ 30458 h 65889"/>
                  <a:gd name="connsiteX12" fmla="*/ 65152 w 65151"/>
                  <a:gd name="connsiteY12" fmla="*/ 64103 h 65889"/>
                  <a:gd name="connsiteX13" fmla="*/ 56177 w 65151"/>
                  <a:gd name="connsiteY13" fmla="*/ 64103 h 65889"/>
                  <a:gd name="connsiteX14" fmla="*/ 55323 w 65151"/>
                  <a:gd name="connsiteY14" fmla="*/ 53924 h 65889"/>
                  <a:gd name="connsiteX15" fmla="*/ 31702 w 65151"/>
                  <a:gd name="connsiteY15" fmla="*/ 65890 h 65889"/>
                  <a:gd name="connsiteX16" fmla="*/ 0 w 65151"/>
                  <a:gd name="connsiteY16" fmla="*/ 33100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51" h="65889">
                    <a:moveTo>
                      <a:pt x="0" y="33100"/>
                    </a:moveTo>
                    <a:cubicBezTo>
                      <a:pt x="0" y="13598"/>
                      <a:pt x="12976" y="0"/>
                      <a:pt x="34421" y="0"/>
                    </a:cubicBezTo>
                    <a:cubicBezTo>
                      <a:pt x="52331" y="0"/>
                      <a:pt x="62238" y="9479"/>
                      <a:pt x="64724" y="19580"/>
                    </a:cubicBezTo>
                    <a:lnTo>
                      <a:pt x="52176" y="21678"/>
                    </a:lnTo>
                    <a:cubicBezTo>
                      <a:pt x="50583" y="15346"/>
                      <a:pt x="44988" y="9363"/>
                      <a:pt x="34072" y="9363"/>
                    </a:cubicBezTo>
                    <a:cubicBezTo>
                      <a:pt x="20552" y="9363"/>
                      <a:pt x="12549" y="18765"/>
                      <a:pt x="12549" y="33061"/>
                    </a:cubicBezTo>
                    <a:cubicBezTo>
                      <a:pt x="12549" y="46737"/>
                      <a:pt x="20202" y="56410"/>
                      <a:pt x="34149" y="56410"/>
                    </a:cubicBezTo>
                    <a:cubicBezTo>
                      <a:pt x="48174" y="56410"/>
                      <a:pt x="53885" y="47086"/>
                      <a:pt x="54079" y="40093"/>
                    </a:cubicBezTo>
                    <a:lnTo>
                      <a:pt x="54079" y="39316"/>
                    </a:lnTo>
                    <a:lnTo>
                      <a:pt x="33256" y="39316"/>
                    </a:lnTo>
                    <a:lnTo>
                      <a:pt x="33256" y="30458"/>
                    </a:lnTo>
                    <a:lnTo>
                      <a:pt x="65152" y="30458"/>
                    </a:lnTo>
                    <a:lnTo>
                      <a:pt x="65152" y="64103"/>
                    </a:lnTo>
                    <a:lnTo>
                      <a:pt x="56177" y="64103"/>
                    </a:lnTo>
                    <a:lnTo>
                      <a:pt x="55323" y="53924"/>
                    </a:lnTo>
                    <a:cubicBezTo>
                      <a:pt x="51632" y="60839"/>
                      <a:pt x="43473" y="65890"/>
                      <a:pt x="31702" y="65890"/>
                    </a:cubicBezTo>
                    <a:cubicBezTo>
                      <a:pt x="12044" y="65851"/>
                      <a:pt x="0" y="52331"/>
                      <a:pt x="0" y="33100"/>
                    </a:cubicBezTo>
                  </a:path>
                </a:pathLst>
              </a:custGeom>
              <a:solidFill>
                <a:srgbClr val="FFF8F0"/>
              </a:solidFill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7E25ECE-F10F-44A2-9E28-D8E567116A99}"/>
                  </a:ext>
                </a:extLst>
              </p:cNvPr>
              <p:cNvSpPr/>
              <p:nvPr/>
            </p:nvSpPr>
            <p:spPr>
              <a:xfrm>
                <a:off x="1824616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604 w 56565"/>
                  <a:gd name="connsiteY1" fmla="*/ 29176 h 62354"/>
                  <a:gd name="connsiteX2" fmla="*/ 41725 w 56565"/>
                  <a:gd name="connsiteY2" fmla="*/ 18998 h 62354"/>
                  <a:gd name="connsiteX3" fmla="*/ 29604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933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933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604" y="29176"/>
                    </a:lnTo>
                    <a:cubicBezTo>
                      <a:pt x="38656" y="29176"/>
                      <a:pt x="41725" y="24514"/>
                      <a:pt x="41725" y="18998"/>
                    </a:cubicBezTo>
                    <a:cubicBezTo>
                      <a:pt x="41725" y="13559"/>
                      <a:pt x="38734" y="9091"/>
                      <a:pt x="29604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933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933" y="37957"/>
                    </a:lnTo>
                    <a:close/>
                  </a:path>
                </a:pathLst>
              </a:custGeom>
              <a:solidFill>
                <a:srgbClr val="FFF8F0"/>
              </a:solidFill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37D765A-8DA2-4186-8FE5-0E9E2E519083}"/>
                  </a:ext>
                </a:extLst>
              </p:cNvPr>
              <p:cNvSpPr/>
              <p:nvPr/>
            </p:nvSpPr>
            <p:spPr>
              <a:xfrm>
                <a:off x="1909581" y="6360339"/>
                <a:ext cx="68259" cy="62315"/>
              </a:xfrm>
              <a:custGeom>
                <a:avLst/>
                <a:gdLst>
                  <a:gd name="connsiteX0" fmla="*/ 45804 w 68259"/>
                  <a:gd name="connsiteY0" fmla="*/ 38267 h 62315"/>
                  <a:gd name="connsiteX1" fmla="*/ 38073 w 68259"/>
                  <a:gd name="connsiteY1" fmla="*/ 19114 h 62315"/>
                  <a:gd name="connsiteX2" fmla="*/ 34227 w 68259"/>
                  <a:gd name="connsiteY2" fmla="*/ 9091 h 62315"/>
                  <a:gd name="connsiteX3" fmla="*/ 34033 w 68259"/>
                  <a:gd name="connsiteY3" fmla="*/ 9091 h 62315"/>
                  <a:gd name="connsiteX4" fmla="*/ 30070 w 68259"/>
                  <a:gd name="connsiteY4" fmla="*/ 19114 h 62315"/>
                  <a:gd name="connsiteX5" fmla="*/ 22339 w 68259"/>
                  <a:gd name="connsiteY5" fmla="*/ 38267 h 62315"/>
                  <a:gd name="connsiteX6" fmla="*/ 45804 w 68259"/>
                  <a:gd name="connsiteY6" fmla="*/ 38267 h 62315"/>
                  <a:gd name="connsiteX7" fmla="*/ 49340 w 68259"/>
                  <a:gd name="connsiteY7" fmla="*/ 47125 h 62315"/>
                  <a:gd name="connsiteX8" fmla="*/ 18881 w 68259"/>
                  <a:gd name="connsiteY8" fmla="*/ 47125 h 62315"/>
                  <a:gd name="connsiteX9" fmla="*/ 12743 w 68259"/>
                  <a:gd name="connsiteY9" fmla="*/ 62316 h 62315"/>
                  <a:gd name="connsiteX10" fmla="*/ 0 w 68259"/>
                  <a:gd name="connsiteY10" fmla="*/ 62316 h 62315"/>
                  <a:gd name="connsiteX11" fmla="*/ 27234 w 68259"/>
                  <a:gd name="connsiteY11" fmla="*/ 0 h 62315"/>
                  <a:gd name="connsiteX12" fmla="*/ 41026 w 68259"/>
                  <a:gd name="connsiteY12" fmla="*/ 0 h 62315"/>
                  <a:gd name="connsiteX13" fmla="*/ 68260 w 68259"/>
                  <a:gd name="connsiteY13" fmla="*/ 62316 h 62315"/>
                  <a:gd name="connsiteX14" fmla="*/ 55517 w 68259"/>
                  <a:gd name="connsiteY14" fmla="*/ 62316 h 62315"/>
                  <a:gd name="connsiteX15" fmla="*/ 49340 w 68259"/>
                  <a:gd name="connsiteY15" fmla="*/ 47125 h 6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259" h="62315">
                    <a:moveTo>
                      <a:pt x="45804" y="38267"/>
                    </a:moveTo>
                    <a:lnTo>
                      <a:pt x="38073" y="19114"/>
                    </a:lnTo>
                    <a:cubicBezTo>
                      <a:pt x="36208" y="15152"/>
                      <a:pt x="35082" y="12626"/>
                      <a:pt x="34227" y="9091"/>
                    </a:cubicBezTo>
                    <a:lnTo>
                      <a:pt x="34033" y="9091"/>
                    </a:lnTo>
                    <a:cubicBezTo>
                      <a:pt x="33061" y="12587"/>
                      <a:pt x="31935" y="15152"/>
                      <a:pt x="30070" y="19114"/>
                    </a:cubicBezTo>
                    <a:lnTo>
                      <a:pt x="22339" y="38267"/>
                    </a:lnTo>
                    <a:lnTo>
                      <a:pt x="45804" y="38267"/>
                    </a:lnTo>
                    <a:close/>
                    <a:moveTo>
                      <a:pt x="49340" y="47125"/>
                    </a:moveTo>
                    <a:lnTo>
                      <a:pt x="18881" y="47125"/>
                    </a:lnTo>
                    <a:lnTo>
                      <a:pt x="12743" y="62316"/>
                    </a:lnTo>
                    <a:lnTo>
                      <a:pt x="0" y="62316"/>
                    </a:lnTo>
                    <a:lnTo>
                      <a:pt x="27234" y="0"/>
                    </a:lnTo>
                    <a:lnTo>
                      <a:pt x="41026" y="0"/>
                    </a:lnTo>
                    <a:lnTo>
                      <a:pt x="68260" y="62316"/>
                    </a:lnTo>
                    <a:lnTo>
                      <a:pt x="55517" y="62316"/>
                    </a:lnTo>
                    <a:lnTo>
                      <a:pt x="49340" y="47125"/>
                    </a:lnTo>
                    <a:close/>
                  </a:path>
                </a:pathLst>
              </a:custGeom>
              <a:solidFill>
                <a:srgbClr val="FFF8F0"/>
              </a:solidFill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EE6A0BB-6C79-4892-9658-561685B93FA7}"/>
                  </a:ext>
                </a:extLst>
              </p:cNvPr>
              <p:cNvSpPr/>
              <p:nvPr/>
            </p:nvSpPr>
            <p:spPr>
              <a:xfrm>
                <a:off x="2010397" y="6360339"/>
                <a:ext cx="72882" cy="62354"/>
              </a:xfrm>
              <a:custGeom>
                <a:avLst/>
                <a:gdLst>
                  <a:gd name="connsiteX0" fmla="*/ 0 w 72882"/>
                  <a:gd name="connsiteY0" fmla="*/ 0 h 62354"/>
                  <a:gd name="connsiteX1" fmla="*/ 17638 w 72882"/>
                  <a:gd name="connsiteY1" fmla="*/ 0 h 62354"/>
                  <a:gd name="connsiteX2" fmla="*/ 34499 w 72882"/>
                  <a:gd name="connsiteY2" fmla="*/ 43473 h 62354"/>
                  <a:gd name="connsiteX3" fmla="*/ 36247 w 72882"/>
                  <a:gd name="connsiteY3" fmla="*/ 49806 h 62354"/>
                  <a:gd name="connsiteX4" fmla="*/ 36441 w 72882"/>
                  <a:gd name="connsiteY4" fmla="*/ 49806 h 62354"/>
                  <a:gd name="connsiteX5" fmla="*/ 38267 w 72882"/>
                  <a:gd name="connsiteY5" fmla="*/ 43473 h 62354"/>
                  <a:gd name="connsiteX6" fmla="*/ 55051 w 72882"/>
                  <a:gd name="connsiteY6" fmla="*/ 0 h 62354"/>
                  <a:gd name="connsiteX7" fmla="*/ 72883 w 72882"/>
                  <a:gd name="connsiteY7" fmla="*/ 0 h 62354"/>
                  <a:gd name="connsiteX8" fmla="*/ 72883 w 72882"/>
                  <a:gd name="connsiteY8" fmla="*/ 62354 h 62354"/>
                  <a:gd name="connsiteX9" fmla="*/ 61733 w 72882"/>
                  <a:gd name="connsiteY9" fmla="*/ 62354 h 62354"/>
                  <a:gd name="connsiteX10" fmla="*/ 61733 w 72882"/>
                  <a:gd name="connsiteY10" fmla="*/ 17211 h 62354"/>
                  <a:gd name="connsiteX11" fmla="*/ 62160 w 72882"/>
                  <a:gd name="connsiteY11" fmla="*/ 9674 h 62354"/>
                  <a:gd name="connsiteX12" fmla="*/ 61811 w 72882"/>
                  <a:gd name="connsiteY12" fmla="*/ 9674 h 62354"/>
                  <a:gd name="connsiteX13" fmla="*/ 59518 w 72882"/>
                  <a:gd name="connsiteY13" fmla="*/ 16977 h 62354"/>
                  <a:gd name="connsiteX14" fmla="*/ 41803 w 72882"/>
                  <a:gd name="connsiteY14" fmla="*/ 62354 h 62354"/>
                  <a:gd name="connsiteX15" fmla="*/ 30575 w 72882"/>
                  <a:gd name="connsiteY15" fmla="*/ 62354 h 62354"/>
                  <a:gd name="connsiteX16" fmla="*/ 12859 w 72882"/>
                  <a:gd name="connsiteY16" fmla="*/ 16977 h 62354"/>
                  <a:gd name="connsiteX17" fmla="*/ 10761 w 72882"/>
                  <a:gd name="connsiteY17" fmla="*/ 9674 h 62354"/>
                  <a:gd name="connsiteX18" fmla="*/ 10412 w 72882"/>
                  <a:gd name="connsiteY18" fmla="*/ 9674 h 62354"/>
                  <a:gd name="connsiteX19" fmla="*/ 10839 w 72882"/>
                  <a:gd name="connsiteY19" fmla="*/ 17211 h 62354"/>
                  <a:gd name="connsiteX20" fmla="*/ 10839 w 72882"/>
                  <a:gd name="connsiteY20" fmla="*/ 62354 h 62354"/>
                  <a:gd name="connsiteX21" fmla="*/ 39 w 72882"/>
                  <a:gd name="connsiteY21" fmla="*/ 62354 h 62354"/>
                  <a:gd name="connsiteX22" fmla="*/ 39 w 72882"/>
                  <a:gd name="connsiteY22" fmla="*/ 0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882" h="62354">
                    <a:moveTo>
                      <a:pt x="0" y="0"/>
                    </a:moveTo>
                    <a:lnTo>
                      <a:pt x="17638" y="0"/>
                    </a:lnTo>
                    <a:lnTo>
                      <a:pt x="34499" y="43473"/>
                    </a:lnTo>
                    <a:cubicBezTo>
                      <a:pt x="35392" y="46193"/>
                      <a:pt x="35897" y="47669"/>
                      <a:pt x="36247" y="49806"/>
                    </a:cubicBezTo>
                    <a:lnTo>
                      <a:pt x="36441" y="49806"/>
                    </a:lnTo>
                    <a:cubicBezTo>
                      <a:pt x="36791" y="47708"/>
                      <a:pt x="37296" y="46115"/>
                      <a:pt x="38267" y="43473"/>
                    </a:cubicBezTo>
                    <a:lnTo>
                      <a:pt x="55051" y="0"/>
                    </a:lnTo>
                    <a:lnTo>
                      <a:pt x="72883" y="0"/>
                    </a:lnTo>
                    <a:lnTo>
                      <a:pt x="72883" y="62354"/>
                    </a:lnTo>
                    <a:lnTo>
                      <a:pt x="61733" y="62354"/>
                    </a:lnTo>
                    <a:lnTo>
                      <a:pt x="61733" y="17211"/>
                    </a:lnTo>
                    <a:cubicBezTo>
                      <a:pt x="61733" y="14646"/>
                      <a:pt x="61888" y="11927"/>
                      <a:pt x="62160" y="9674"/>
                    </a:cubicBezTo>
                    <a:lnTo>
                      <a:pt x="61811" y="9674"/>
                    </a:lnTo>
                    <a:cubicBezTo>
                      <a:pt x="61539" y="11072"/>
                      <a:pt x="60490" y="14608"/>
                      <a:pt x="59518" y="16977"/>
                    </a:cubicBezTo>
                    <a:lnTo>
                      <a:pt x="41803" y="62354"/>
                    </a:lnTo>
                    <a:lnTo>
                      <a:pt x="30575" y="62354"/>
                    </a:lnTo>
                    <a:lnTo>
                      <a:pt x="12859" y="16977"/>
                    </a:lnTo>
                    <a:cubicBezTo>
                      <a:pt x="11966" y="14608"/>
                      <a:pt x="11111" y="11344"/>
                      <a:pt x="10761" y="9674"/>
                    </a:cubicBezTo>
                    <a:lnTo>
                      <a:pt x="10412" y="9674"/>
                    </a:lnTo>
                    <a:cubicBezTo>
                      <a:pt x="10684" y="11888"/>
                      <a:pt x="10839" y="14413"/>
                      <a:pt x="10839" y="17211"/>
                    </a:cubicBezTo>
                    <a:lnTo>
                      <a:pt x="10839" y="62354"/>
                    </a:lnTo>
                    <a:lnTo>
                      <a:pt x="39" y="62354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8F0"/>
              </a:solidFill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9D14BBD-B1B8-45FA-AE37-A9450F27735B}"/>
                </a:ext>
              </a:extLst>
            </p:cNvPr>
            <p:cNvSpPr/>
            <p:nvPr/>
          </p:nvSpPr>
          <p:spPr>
            <a:xfrm>
              <a:off x="984250" y="5935164"/>
              <a:ext cx="1567174" cy="316589"/>
            </a:xfrm>
            <a:custGeom>
              <a:avLst/>
              <a:gdLst>
                <a:gd name="connsiteX0" fmla="*/ 683995 w 1567174"/>
                <a:gd name="connsiteY0" fmla="*/ 307926 h 316589"/>
                <a:gd name="connsiteX1" fmla="*/ 723855 w 1567174"/>
                <a:gd name="connsiteY1" fmla="*/ 307926 h 316589"/>
                <a:gd name="connsiteX2" fmla="*/ 723855 w 1567174"/>
                <a:gd name="connsiteY2" fmla="*/ 234460 h 316589"/>
                <a:gd name="connsiteX3" fmla="*/ 723816 w 1567174"/>
                <a:gd name="connsiteY3" fmla="*/ 234188 h 316589"/>
                <a:gd name="connsiteX4" fmla="*/ 723816 w 1567174"/>
                <a:gd name="connsiteY4" fmla="*/ 88889 h 316589"/>
                <a:gd name="connsiteX5" fmla="*/ 676108 w 1567174"/>
                <a:gd name="connsiteY5" fmla="*/ 88889 h 316589"/>
                <a:gd name="connsiteX6" fmla="*/ 676108 w 1567174"/>
                <a:gd name="connsiteY6" fmla="*/ 207265 h 316589"/>
                <a:gd name="connsiteX7" fmla="*/ 609325 w 1567174"/>
                <a:gd name="connsiteY7" fmla="*/ 284888 h 316589"/>
                <a:gd name="connsiteX8" fmla="*/ 545999 w 1567174"/>
                <a:gd name="connsiteY8" fmla="*/ 204235 h 316589"/>
                <a:gd name="connsiteX9" fmla="*/ 545999 w 1567174"/>
                <a:gd name="connsiteY9" fmla="*/ 88889 h 316589"/>
                <a:gd name="connsiteX10" fmla="*/ 498291 w 1567174"/>
                <a:gd name="connsiteY10" fmla="*/ 88889 h 316589"/>
                <a:gd name="connsiteX11" fmla="*/ 498291 w 1567174"/>
                <a:gd name="connsiteY11" fmla="*/ 211189 h 316589"/>
                <a:gd name="connsiteX12" fmla="*/ 586753 w 1567174"/>
                <a:gd name="connsiteY12" fmla="*/ 311811 h 316589"/>
                <a:gd name="connsiteX13" fmla="*/ 678090 w 1567174"/>
                <a:gd name="connsiteY13" fmla="*/ 246581 h 316589"/>
                <a:gd name="connsiteX14" fmla="*/ 680110 w 1567174"/>
                <a:gd name="connsiteY14" fmla="*/ 246581 h 316589"/>
                <a:gd name="connsiteX15" fmla="*/ 683995 w 1567174"/>
                <a:gd name="connsiteY15" fmla="*/ 307926 h 316589"/>
                <a:gd name="connsiteX16" fmla="*/ 680149 w 1567174"/>
                <a:gd name="connsiteY16" fmla="*/ 246581 h 316589"/>
                <a:gd name="connsiteX17" fmla="*/ 680343 w 1567174"/>
                <a:gd name="connsiteY17" fmla="*/ 249379 h 316589"/>
                <a:gd name="connsiteX18" fmla="*/ 680265 w 1567174"/>
                <a:gd name="connsiteY18" fmla="*/ 246581 h 316589"/>
                <a:gd name="connsiteX19" fmla="*/ 680149 w 1567174"/>
                <a:gd name="connsiteY19" fmla="*/ 246581 h 316589"/>
                <a:gd name="connsiteX20" fmla="*/ 458625 w 1567174"/>
                <a:gd name="connsiteY20" fmla="*/ 308858 h 316589"/>
                <a:gd name="connsiteX21" fmla="*/ 410918 w 1567174"/>
                <a:gd name="connsiteY21" fmla="*/ 308858 h 316589"/>
                <a:gd name="connsiteX22" fmla="*/ 410918 w 1567174"/>
                <a:gd name="connsiteY22" fmla="*/ 932 h 316589"/>
                <a:gd name="connsiteX23" fmla="*/ 458625 w 1567174"/>
                <a:gd name="connsiteY23" fmla="*/ 932 h 316589"/>
                <a:gd name="connsiteX24" fmla="*/ 458625 w 1567174"/>
                <a:gd name="connsiteY24" fmla="*/ 308858 h 316589"/>
                <a:gd name="connsiteX25" fmla="*/ 148407 w 1567174"/>
                <a:gd name="connsiteY25" fmla="*/ 213520 h 316589"/>
                <a:gd name="connsiteX26" fmla="*/ 148252 w 1567174"/>
                <a:gd name="connsiteY26" fmla="*/ 213520 h 316589"/>
                <a:gd name="connsiteX27" fmla="*/ 73155 w 1567174"/>
                <a:gd name="connsiteY27" fmla="*/ 236752 h 316589"/>
                <a:gd name="connsiteX28" fmla="*/ 152098 w 1567174"/>
                <a:gd name="connsiteY28" fmla="*/ 49029 h 316589"/>
                <a:gd name="connsiteX29" fmla="*/ 233139 w 1567174"/>
                <a:gd name="connsiteY29" fmla="*/ 241686 h 316589"/>
                <a:gd name="connsiteX30" fmla="*/ 148407 w 1567174"/>
                <a:gd name="connsiteY30" fmla="*/ 213520 h 316589"/>
                <a:gd name="connsiteX31" fmla="*/ 54934 w 1567174"/>
                <a:gd name="connsiteY31" fmla="*/ 307965 h 316589"/>
                <a:gd name="connsiteX32" fmla="*/ 149223 w 1567174"/>
                <a:gd name="connsiteY32" fmla="*/ 231974 h 316589"/>
                <a:gd name="connsiteX33" fmla="*/ 246854 w 1567174"/>
                <a:gd name="connsiteY33" fmla="*/ 307965 h 316589"/>
                <a:gd name="connsiteX34" fmla="*/ 304196 w 1567174"/>
                <a:gd name="connsiteY34" fmla="*/ 307848 h 316589"/>
                <a:gd name="connsiteX35" fmla="*/ 174864 w 1567174"/>
                <a:gd name="connsiteY35" fmla="*/ 311 h 316589"/>
                <a:gd name="connsiteX36" fmla="*/ 129526 w 1567174"/>
                <a:gd name="connsiteY36" fmla="*/ 311 h 316589"/>
                <a:gd name="connsiteX37" fmla="*/ 129332 w 1567174"/>
                <a:gd name="connsiteY37" fmla="*/ 311 h 316589"/>
                <a:gd name="connsiteX38" fmla="*/ 0 w 1567174"/>
                <a:gd name="connsiteY38" fmla="*/ 307848 h 316589"/>
                <a:gd name="connsiteX39" fmla="*/ 54934 w 1567174"/>
                <a:gd name="connsiteY39" fmla="*/ 307965 h 316589"/>
                <a:gd name="connsiteX40" fmla="*/ 1337298 w 1567174"/>
                <a:gd name="connsiteY40" fmla="*/ 88889 h 316589"/>
                <a:gd name="connsiteX41" fmla="*/ 1385006 w 1567174"/>
                <a:gd name="connsiteY41" fmla="*/ 88889 h 316589"/>
                <a:gd name="connsiteX42" fmla="*/ 1380771 w 1567174"/>
                <a:gd name="connsiteY42" fmla="*/ 156915 h 316589"/>
                <a:gd name="connsiteX43" fmla="*/ 1382986 w 1567174"/>
                <a:gd name="connsiteY43" fmla="*/ 156915 h 316589"/>
                <a:gd name="connsiteX44" fmla="*/ 1473507 w 1567174"/>
                <a:gd name="connsiteY44" fmla="*/ 84538 h 316589"/>
                <a:gd name="connsiteX45" fmla="*/ 1567174 w 1567174"/>
                <a:gd name="connsiteY45" fmla="*/ 192541 h 316589"/>
                <a:gd name="connsiteX46" fmla="*/ 1567174 w 1567174"/>
                <a:gd name="connsiteY46" fmla="*/ 307887 h 316589"/>
                <a:gd name="connsiteX47" fmla="*/ 1519466 w 1567174"/>
                <a:gd name="connsiteY47" fmla="*/ 307887 h 316589"/>
                <a:gd name="connsiteX48" fmla="*/ 1519466 w 1567174"/>
                <a:gd name="connsiteY48" fmla="*/ 199068 h 316589"/>
                <a:gd name="connsiteX49" fmla="*/ 1453965 w 1567174"/>
                <a:gd name="connsiteY49" fmla="*/ 116278 h 316589"/>
                <a:gd name="connsiteX50" fmla="*/ 1385006 w 1567174"/>
                <a:gd name="connsiteY50" fmla="*/ 206255 h 316589"/>
                <a:gd name="connsiteX51" fmla="*/ 1385006 w 1567174"/>
                <a:gd name="connsiteY51" fmla="*/ 307926 h 316589"/>
                <a:gd name="connsiteX52" fmla="*/ 1337298 w 1567174"/>
                <a:gd name="connsiteY52" fmla="*/ 307926 h 316589"/>
                <a:gd name="connsiteX53" fmla="*/ 1337298 w 1567174"/>
                <a:gd name="connsiteY53" fmla="*/ 88889 h 316589"/>
                <a:gd name="connsiteX54" fmla="*/ 991493 w 1567174"/>
                <a:gd name="connsiteY54" fmla="*/ 35237 h 316589"/>
                <a:gd name="connsiteX55" fmla="*/ 962434 w 1567174"/>
                <a:gd name="connsiteY55" fmla="*/ 7148 h 316589"/>
                <a:gd name="connsiteX56" fmla="*/ 933374 w 1567174"/>
                <a:gd name="connsiteY56" fmla="*/ 35237 h 316589"/>
                <a:gd name="connsiteX57" fmla="*/ 962434 w 1567174"/>
                <a:gd name="connsiteY57" fmla="*/ 63326 h 316589"/>
                <a:gd name="connsiteX58" fmla="*/ 991493 w 1567174"/>
                <a:gd name="connsiteY58" fmla="*/ 35237 h 316589"/>
                <a:gd name="connsiteX59" fmla="*/ 1264687 w 1567174"/>
                <a:gd name="connsiteY59" fmla="*/ 198213 h 316589"/>
                <a:gd name="connsiteX60" fmla="*/ 1164415 w 1567174"/>
                <a:gd name="connsiteY60" fmla="*/ 101282 h 316589"/>
                <a:gd name="connsiteX61" fmla="*/ 1064143 w 1567174"/>
                <a:gd name="connsiteY61" fmla="*/ 198213 h 316589"/>
                <a:gd name="connsiteX62" fmla="*/ 1164415 w 1567174"/>
                <a:gd name="connsiteY62" fmla="*/ 295144 h 316589"/>
                <a:gd name="connsiteX63" fmla="*/ 1264687 w 1567174"/>
                <a:gd name="connsiteY63" fmla="*/ 198213 h 316589"/>
                <a:gd name="connsiteX64" fmla="*/ 1016707 w 1567174"/>
                <a:gd name="connsiteY64" fmla="*/ 198640 h 316589"/>
                <a:gd name="connsiteX65" fmla="*/ 1164415 w 1567174"/>
                <a:gd name="connsiteY65" fmla="*/ 80264 h 316589"/>
                <a:gd name="connsiteX66" fmla="*/ 1311618 w 1567174"/>
                <a:gd name="connsiteY66" fmla="*/ 198640 h 316589"/>
                <a:gd name="connsiteX67" fmla="*/ 1164376 w 1567174"/>
                <a:gd name="connsiteY67" fmla="*/ 316589 h 316589"/>
                <a:gd name="connsiteX68" fmla="*/ 1016707 w 1567174"/>
                <a:gd name="connsiteY68" fmla="*/ 198640 h 316589"/>
                <a:gd name="connsiteX69" fmla="*/ 987065 w 1567174"/>
                <a:gd name="connsiteY69" fmla="*/ 307926 h 316589"/>
                <a:gd name="connsiteX70" fmla="*/ 939357 w 1567174"/>
                <a:gd name="connsiteY70" fmla="*/ 307926 h 316589"/>
                <a:gd name="connsiteX71" fmla="*/ 939357 w 1567174"/>
                <a:gd name="connsiteY71" fmla="*/ 88889 h 316589"/>
                <a:gd name="connsiteX72" fmla="*/ 987065 w 1567174"/>
                <a:gd name="connsiteY72" fmla="*/ 88889 h 316589"/>
                <a:gd name="connsiteX73" fmla="*/ 987065 w 1567174"/>
                <a:gd name="connsiteY73" fmla="*/ 307926 h 316589"/>
                <a:gd name="connsiteX74" fmla="*/ 987065 w 1567174"/>
                <a:gd name="connsiteY74" fmla="*/ 307926 h 316589"/>
                <a:gd name="connsiteX75" fmla="*/ 939357 w 1567174"/>
                <a:gd name="connsiteY75" fmla="*/ 307926 h 316589"/>
                <a:gd name="connsiteX76" fmla="*/ 939357 w 1567174"/>
                <a:gd name="connsiteY76" fmla="*/ 88889 h 316589"/>
                <a:gd name="connsiteX77" fmla="*/ 987065 w 1567174"/>
                <a:gd name="connsiteY77" fmla="*/ 88889 h 316589"/>
                <a:gd name="connsiteX78" fmla="*/ 987065 w 1567174"/>
                <a:gd name="connsiteY78" fmla="*/ 307926 h 316589"/>
                <a:gd name="connsiteX79" fmla="*/ 987065 w 1567174"/>
                <a:gd name="connsiteY79" fmla="*/ 307926 h 316589"/>
                <a:gd name="connsiteX80" fmla="*/ 939357 w 1567174"/>
                <a:gd name="connsiteY80" fmla="*/ 307926 h 316589"/>
                <a:gd name="connsiteX81" fmla="*/ 939357 w 1567174"/>
                <a:gd name="connsiteY81" fmla="*/ 88889 h 316589"/>
                <a:gd name="connsiteX82" fmla="*/ 987065 w 1567174"/>
                <a:gd name="connsiteY82" fmla="*/ 88889 h 316589"/>
                <a:gd name="connsiteX83" fmla="*/ 987065 w 1567174"/>
                <a:gd name="connsiteY83" fmla="*/ 307926 h 316589"/>
                <a:gd name="connsiteX84" fmla="*/ 373777 w 1567174"/>
                <a:gd name="connsiteY84" fmla="*/ 0 h 316589"/>
                <a:gd name="connsiteX85" fmla="*/ 373777 w 1567174"/>
                <a:gd name="connsiteY85" fmla="*/ 307926 h 316589"/>
                <a:gd name="connsiteX86" fmla="*/ 326069 w 1567174"/>
                <a:gd name="connsiteY86" fmla="*/ 307926 h 316589"/>
                <a:gd name="connsiteX87" fmla="*/ 326069 w 1567174"/>
                <a:gd name="connsiteY87" fmla="*/ 0 h 316589"/>
                <a:gd name="connsiteX88" fmla="*/ 373777 w 1567174"/>
                <a:gd name="connsiteY88" fmla="*/ 0 h 316589"/>
                <a:gd name="connsiteX89" fmla="*/ 761384 w 1567174"/>
                <a:gd name="connsiteY89" fmla="*/ 88695 h 316589"/>
                <a:gd name="connsiteX90" fmla="*/ 809092 w 1567174"/>
                <a:gd name="connsiteY90" fmla="*/ 88695 h 316589"/>
                <a:gd name="connsiteX91" fmla="*/ 804314 w 1567174"/>
                <a:gd name="connsiteY91" fmla="*/ 164608 h 316589"/>
                <a:gd name="connsiteX92" fmla="*/ 806489 w 1567174"/>
                <a:gd name="connsiteY92" fmla="*/ 164608 h 316589"/>
                <a:gd name="connsiteX93" fmla="*/ 885433 w 1567174"/>
                <a:gd name="connsiteY93" fmla="*/ 86092 h 316589"/>
                <a:gd name="connsiteX94" fmla="*/ 910141 w 1567174"/>
                <a:gd name="connsiteY94" fmla="*/ 88267 h 316589"/>
                <a:gd name="connsiteX95" fmla="*/ 907538 w 1567174"/>
                <a:gd name="connsiteY95" fmla="*/ 130769 h 316589"/>
                <a:gd name="connsiteX96" fmla="*/ 878051 w 1567174"/>
                <a:gd name="connsiteY96" fmla="*/ 126418 h 316589"/>
                <a:gd name="connsiteX97" fmla="*/ 809092 w 1567174"/>
                <a:gd name="connsiteY97" fmla="*/ 216201 h 316589"/>
                <a:gd name="connsiteX98" fmla="*/ 809092 w 1567174"/>
                <a:gd name="connsiteY98" fmla="*/ 307693 h 316589"/>
                <a:gd name="connsiteX99" fmla="*/ 761384 w 1567174"/>
                <a:gd name="connsiteY99" fmla="*/ 307693 h 316589"/>
                <a:gd name="connsiteX100" fmla="*/ 761384 w 1567174"/>
                <a:gd name="connsiteY100" fmla="*/ 88695 h 3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567174" h="316589">
                  <a:moveTo>
                    <a:pt x="683995" y="307926"/>
                  </a:moveTo>
                  <a:lnTo>
                    <a:pt x="723855" y="307926"/>
                  </a:lnTo>
                  <a:lnTo>
                    <a:pt x="723855" y="234460"/>
                  </a:lnTo>
                  <a:lnTo>
                    <a:pt x="723816" y="234188"/>
                  </a:lnTo>
                  <a:lnTo>
                    <a:pt x="723816" y="88889"/>
                  </a:lnTo>
                  <a:lnTo>
                    <a:pt x="676108" y="88889"/>
                  </a:lnTo>
                  <a:lnTo>
                    <a:pt x="676108" y="207265"/>
                  </a:lnTo>
                  <a:cubicBezTo>
                    <a:pt x="676108" y="256721"/>
                    <a:pt x="650079" y="284888"/>
                    <a:pt x="609325" y="284888"/>
                  </a:cubicBezTo>
                  <a:cubicBezTo>
                    <a:pt x="568999" y="284888"/>
                    <a:pt x="545999" y="260179"/>
                    <a:pt x="545999" y="204235"/>
                  </a:cubicBezTo>
                  <a:lnTo>
                    <a:pt x="545999" y="88889"/>
                  </a:lnTo>
                  <a:lnTo>
                    <a:pt x="498291" y="88889"/>
                  </a:lnTo>
                  <a:lnTo>
                    <a:pt x="498291" y="211189"/>
                  </a:lnTo>
                  <a:cubicBezTo>
                    <a:pt x="498291" y="279293"/>
                    <a:pt x="529527" y="311811"/>
                    <a:pt x="586753" y="311811"/>
                  </a:cubicBezTo>
                  <a:cubicBezTo>
                    <a:pt x="632013" y="311811"/>
                    <a:pt x="670281" y="295610"/>
                    <a:pt x="678090" y="246581"/>
                  </a:cubicBezTo>
                  <a:lnTo>
                    <a:pt x="680110" y="246581"/>
                  </a:lnTo>
                  <a:lnTo>
                    <a:pt x="683995" y="307926"/>
                  </a:lnTo>
                  <a:close/>
                  <a:moveTo>
                    <a:pt x="680149" y="246581"/>
                  </a:moveTo>
                  <a:lnTo>
                    <a:pt x="680343" y="249379"/>
                  </a:lnTo>
                  <a:lnTo>
                    <a:pt x="680265" y="246581"/>
                  </a:lnTo>
                  <a:lnTo>
                    <a:pt x="680149" y="246581"/>
                  </a:lnTo>
                  <a:close/>
                  <a:moveTo>
                    <a:pt x="458625" y="308858"/>
                  </a:moveTo>
                  <a:lnTo>
                    <a:pt x="410918" y="308858"/>
                  </a:lnTo>
                  <a:lnTo>
                    <a:pt x="410918" y="932"/>
                  </a:lnTo>
                  <a:lnTo>
                    <a:pt x="458625" y="932"/>
                  </a:lnTo>
                  <a:lnTo>
                    <a:pt x="458625" y="308858"/>
                  </a:lnTo>
                  <a:close/>
                  <a:moveTo>
                    <a:pt x="148407" y="213520"/>
                  </a:moveTo>
                  <a:cubicBezTo>
                    <a:pt x="148369" y="213520"/>
                    <a:pt x="148291" y="213520"/>
                    <a:pt x="148252" y="213520"/>
                  </a:cubicBezTo>
                  <a:cubicBezTo>
                    <a:pt x="119464" y="213559"/>
                    <a:pt x="94173" y="224126"/>
                    <a:pt x="73155" y="236752"/>
                  </a:cubicBezTo>
                  <a:lnTo>
                    <a:pt x="152098" y="49029"/>
                  </a:lnTo>
                  <a:lnTo>
                    <a:pt x="233139" y="241686"/>
                  </a:lnTo>
                  <a:cubicBezTo>
                    <a:pt x="209752" y="225797"/>
                    <a:pt x="180731" y="213559"/>
                    <a:pt x="148407" y="213520"/>
                  </a:cubicBezTo>
                  <a:moveTo>
                    <a:pt x="54934" y="307965"/>
                  </a:moveTo>
                  <a:cubicBezTo>
                    <a:pt x="72922" y="263442"/>
                    <a:pt x="106799" y="232013"/>
                    <a:pt x="149223" y="231974"/>
                  </a:cubicBezTo>
                  <a:cubicBezTo>
                    <a:pt x="191648" y="232013"/>
                    <a:pt x="228866" y="263404"/>
                    <a:pt x="246854" y="307965"/>
                  </a:cubicBezTo>
                  <a:lnTo>
                    <a:pt x="304196" y="307848"/>
                  </a:lnTo>
                  <a:lnTo>
                    <a:pt x="174864" y="311"/>
                  </a:lnTo>
                  <a:lnTo>
                    <a:pt x="129526" y="311"/>
                  </a:lnTo>
                  <a:lnTo>
                    <a:pt x="129332" y="311"/>
                  </a:lnTo>
                  <a:lnTo>
                    <a:pt x="0" y="307848"/>
                  </a:lnTo>
                  <a:lnTo>
                    <a:pt x="54934" y="307965"/>
                  </a:lnTo>
                  <a:close/>
                  <a:moveTo>
                    <a:pt x="1337298" y="88889"/>
                  </a:moveTo>
                  <a:lnTo>
                    <a:pt x="1385006" y="88889"/>
                  </a:lnTo>
                  <a:lnTo>
                    <a:pt x="1380771" y="156915"/>
                  </a:lnTo>
                  <a:lnTo>
                    <a:pt x="1382986" y="156915"/>
                  </a:lnTo>
                  <a:cubicBezTo>
                    <a:pt x="1389474" y="105323"/>
                    <a:pt x="1420165" y="84538"/>
                    <a:pt x="1473507" y="84538"/>
                  </a:cubicBezTo>
                  <a:cubicBezTo>
                    <a:pt x="1530733" y="84538"/>
                    <a:pt x="1567174" y="123582"/>
                    <a:pt x="1567174" y="192541"/>
                  </a:cubicBezTo>
                  <a:lnTo>
                    <a:pt x="1567174" y="307887"/>
                  </a:lnTo>
                  <a:lnTo>
                    <a:pt x="1519466" y="307887"/>
                  </a:lnTo>
                  <a:lnTo>
                    <a:pt x="1519466" y="199068"/>
                  </a:lnTo>
                  <a:cubicBezTo>
                    <a:pt x="1519466" y="142269"/>
                    <a:pt x="1496933" y="116278"/>
                    <a:pt x="1453965" y="116278"/>
                  </a:cubicBezTo>
                  <a:cubicBezTo>
                    <a:pt x="1409287" y="116278"/>
                    <a:pt x="1385006" y="154662"/>
                    <a:pt x="1385006" y="206255"/>
                  </a:cubicBezTo>
                  <a:lnTo>
                    <a:pt x="1385006" y="307926"/>
                  </a:lnTo>
                  <a:lnTo>
                    <a:pt x="1337298" y="307926"/>
                  </a:lnTo>
                  <a:lnTo>
                    <a:pt x="1337298" y="88889"/>
                  </a:lnTo>
                  <a:close/>
                  <a:moveTo>
                    <a:pt x="991493" y="35237"/>
                  </a:moveTo>
                  <a:cubicBezTo>
                    <a:pt x="991493" y="18803"/>
                    <a:pt x="979217" y="7148"/>
                    <a:pt x="962434" y="7148"/>
                  </a:cubicBezTo>
                  <a:cubicBezTo>
                    <a:pt x="945534" y="7148"/>
                    <a:pt x="933374" y="18803"/>
                    <a:pt x="933374" y="35237"/>
                  </a:cubicBezTo>
                  <a:cubicBezTo>
                    <a:pt x="933374" y="51787"/>
                    <a:pt x="945534" y="63326"/>
                    <a:pt x="962434" y="63326"/>
                  </a:cubicBezTo>
                  <a:cubicBezTo>
                    <a:pt x="979178" y="63326"/>
                    <a:pt x="991493" y="51787"/>
                    <a:pt x="991493" y="35237"/>
                  </a:cubicBezTo>
                  <a:moveTo>
                    <a:pt x="1264687" y="198213"/>
                  </a:moveTo>
                  <a:cubicBezTo>
                    <a:pt x="1264687" y="140326"/>
                    <a:pt x="1223467" y="101282"/>
                    <a:pt x="1164415" y="101282"/>
                  </a:cubicBezTo>
                  <a:cubicBezTo>
                    <a:pt x="1104858" y="101282"/>
                    <a:pt x="1064143" y="140326"/>
                    <a:pt x="1064143" y="198213"/>
                  </a:cubicBezTo>
                  <a:cubicBezTo>
                    <a:pt x="1064143" y="256566"/>
                    <a:pt x="1104858" y="295144"/>
                    <a:pt x="1164415" y="295144"/>
                  </a:cubicBezTo>
                  <a:cubicBezTo>
                    <a:pt x="1223467" y="295105"/>
                    <a:pt x="1264687" y="256527"/>
                    <a:pt x="1264687" y="198213"/>
                  </a:cubicBezTo>
                  <a:moveTo>
                    <a:pt x="1016707" y="198640"/>
                  </a:moveTo>
                  <a:cubicBezTo>
                    <a:pt x="1016707" y="128827"/>
                    <a:pt x="1077197" y="80264"/>
                    <a:pt x="1164415" y="80264"/>
                  </a:cubicBezTo>
                  <a:cubicBezTo>
                    <a:pt x="1251167" y="80264"/>
                    <a:pt x="1311618" y="128827"/>
                    <a:pt x="1311618" y="198640"/>
                  </a:cubicBezTo>
                  <a:cubicBezTo>
                    <a:pt x="1311618" y="268027"/>
                    <a:pt x="1251129" y="316589"/>
                    <a:pt x="1164376" y="316589"/>
                  </a:cubicBezTo>
                  <a:cubicBezTo>
                    <a:pt x="1077197" y="316589"/>
                    <a:pt x="1016707" y="268027"/>
                    <a:pt x="1016707" y="198640"/>
                  </a:cubicBezTo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373777" y="0"/>
                  </a:moveTo>
                  <a:lnTo>
                    <a:pt x="373777" y="307926"/>
                  </a:lnTo>
                  <a:lnTo>
                    <a:pt x="326069" y="307926"/>
                  </a:lnTo>
                  <a:lnTo>
                    <a:pt x="326069" y="0"/>
                  </a:lnTo>
                  <a:lnTo>
                    <a:pt x="373777" y="0"/>
                  </a:lnTo>
                  <a:close/>
                  <a:moveTo>
                    <a:pt x="761384" y="88695"/>
                  </a:moveTo>
                  <a:lnTo>
                    <a:pt x="809092" y="88695"/>
                  </a:lnTo>
                  <a:lnTo>
                    <a:pt x="804314" y="164608"/>
                  </a:lnTo>
                  <a:lnTo>
                    <a:pt x="806489" y="164608"/>
                  </a:lnTo>
                  <a:cubicBezTo>
                    <a:pt x="814725" y="114297"/>
                    <a:pt x="839900" y="86092"/>
                    <a:pt x="885433" y="86092"/>
                  </a:cubicBezTo>
                  <a:cubicBezTo>
                    <a:pt x="894096" y="86092"/>
                    <a:pt x="901905" y="86519"/>
                    <a:pt x="910141" y="88267"/>
                  </a:cubicBezTo>
                  <a:lnTo>
                    <a:pt x="907538" y="130769"/>
                  </a:lnTo>
                  <a:cubicBezTo>
                    <a:pt x="896699" y="127312"/>
                    <a:pt x="886715" y="126418"/>
                    <a:pt x="878051" y="126418"/>
                  </a:cubicBezTo>
                  <a:cubicBezTo>
                    <a:pt x="832091" y="126418"/>
                    <a:pt x="809092" y="157226"/>
                    <a:pt x="809092" y="216201"/>
                  </a:cubicBezTo>
                  <a:lnTo>
                    <a:pt x="809092" y="307693"/>
                  </a:lnTo>
                  <a:lnTo>
                    <a:pt x="761384" y="307693"/>
                  </a:lnTo>
                  <a:lnTo>
                    <a:pt x="761384" y="88695"/>
                  </a:lnTo>
                  <a:close/>
                </a:path>
              </a:pathLst>
            </a:custGeom>
            <a:solidFill>
              <a:srgbClr val="FFF8F0"/>
            </a:solidFill>
            <a:ln w="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7204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mage and Content 0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2E2E4EA-E994-1042-89CA-085946FA619B}"/>
              </a:ext>
            </a:extLst>
          </p:cNvPr>
          <p:cNvSpPr/>
          <p:nvPr userDrawn="1"/>
        </p:nvSpPr>
        <p:spPr>
          <a:xfrm>
            <a:off x="4432300" y="0"/>
            <a:ext cx="77597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57175"/>
            <a:ext cx="10505731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0" y="1147604"/>
            <a:ext cx="6651533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5D540C-6097-4665-9CE5-C946E6C09F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 dirty="0">
              <a:latin typeface="GT America Medium" panose="00000600000000000000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825656-C21D-7A45-B4FF-9E1BF79BF7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310" y="595280"/>
            <a:ext cx="4256330" cy="626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9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mage and Content 0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F82E30-F17B-F648-911A-D4266853A464}"/>
              </a:ext>
            </a:extLst>
          </p:cNvPr>
          <p:cNvSpPr/>
          <p:nvPr userDrawn="1"/>
        </p:nvSpPr>
        <p:spPr>
          <a:xfrm>
            <a:off x="4432300" y="0"/>
            <a:ext cx="77597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57175"/>
            <a:ext cx="10505731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0" y="1147604"/>
            <a:ext cx="6651533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C6409E7-69B8-4515-9BC1-64BB56F202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5D540C-6097-4665-9CE5-C946E6C09F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 dirty="0">
              <a:latin typeface="GT America Medium" panose="00000600000000000000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6E4C9D-D48C-1B48-98F0-91A6B6A944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93954"/>
            <a:ext cx="4432300" cy="616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mage and Content 0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3722BC-F83C-D441-98C1-8D42B380B531}"/>
              </a:ext>
            </a:extLst>
          </p:cNvPr>
          <p:cNvSpPr/>
          <p:nvPr userDrawn="1"/>
        </p:nvSpPr>
        <p:spPr>
          <a:xfrm>
            <a:off x="4432300" y="0"/>
            <a:ext cx="77597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860" y="257175"/>
            <a:ext cx="6651534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0" y="1147604"/>
            <a:ext cx="6651533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C6409E7-69B8-4515-9BC1-64BB56F202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5D540C-6097-4665-9CE5-C946E6C09F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 dirty="0">
              <a:latin typeface="GT America Medium" panose="00000600000000000000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A18635-03C3-D54C-825B-6C133CFA59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8755"/>
            <a:ext cx="4432300" cy="684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0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mage and Content 0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DFF1CD0-01DF-8647-AF3C-07865A187A80}"/>
              </a:ext>
            </a:extLst>
          </p:cNvPr>
          <p:cNvSpPr/>
          <p:nvPr userDrawn="1"/>
        </p:nvSpPr>
        <p:spPr>
          <a:xfrm>
            <a:off x="4432300" y="0"/>
            <a:ext cx="77597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57175"/>
            <a:ext cx="10505731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0" y="1147604"/>
            <a:ext cx="6651533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C6409E7-69B8-4515-9BC1-64BB56F202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5D540C-6097-4665-9CE5-C946E6C09F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 dirty="0">
              <a:latin typeface="GT America Medium" panose="000006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001970-DF9D-954C-9CAA-911A06609E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4336" r="4336"/>
          <a:stretch/>
        </p:blipFill>
        <p:spPr>
          <a:xfrm>
            <a:off x="0" y="575926"/>
            <a:ext cx="4432300" cy="628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3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562A856-1CB8-4F8A-9909-DA9851BDDC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4432300" cy="6858000"/>
          </a:xfrm>
          <a:custGeom>
            <a:avLst/>
            <a:gdLst>
              <a:gd name="connsiteX0" fmla="*/ 351040 w 4432300"/>
              <a:gd name="connsiteY0" fmla="*/ 310498 h 6858000"/>
              <a:gd name="connsiteX1" fmla="*/ 405800 w 4432300"/>
              <a:gd name="connsiteY1" fmla="*/ 440682 h 6858000"/>
              <a:gd name="connsiteX2" fmla="*/ 348558 w 4432300"/>
              <a:gd name="connsiteY2" fmla="*/ 421645 h 6858000"/>
              <a:gd name="connsiteX3" fmla="*/ 348444 w 4432300"/>
              <a:gd name="connsiteY3" fmla="*/ 421645 h 6858000"/>
              <a:gd name="connsiteX4" fmla="*/ 297691 w 4432300"/>
              <a:gd name="connsiteY4" fmla="*/ 437345 h 6858000"/>
              <a:gd name="connsiteX5" fmla="*/ 335695 w 4432300"/>
              <a:gd name="connsiteY5" fmla="*/ 277571 h 6858000"/>
              <a:gd name="connsiteX6" fmla="*/ 248279 w 4432300"/>
              <a:gd name="connsiteY6" fmla="*/ 485360 h 6858000"/>
              <a:gd name="connsiteX7" fmla="*/ 285385 w 4432300"/>
              <a:gd name="connsiteY7" fmla="*/ 485432 h 6858000"/>
              <a:gd name="connsiteX8" fmla="*/ 349100 w 4432300"/>
              <a:gd name="connsiteY8" fmla="*/ 434094 h 6858000"/>
              <a:gd name="connsiteX9" fmla="*/ 415069 w 4432300"/>
              <a:gd name="connsiteY9" fmla="*/ 485432 h 6858000"/>
              <a:gd name="connsiteX10" fmla="*/ 453829 w 4432300"/>
              <a:gd name="connsiteY10" fmla="*/ 485360 h 6858000"/>
              <a:gd name="connsiteX11" fmla="*/ 366427 w 4432300"/>
              <a:gd name="connsiteY11" fmla="*/ 277571 h 6858000"/>
              <a:gd name="connsiteX12" fmla="*/ 335809 w 4432300"/>
              <a:gd name="connsiteY12" fmla="*/ 277571 h 6858000"/>
              <a:gd name="connsiteX13" fmla="*/ 0 w 4432300"/>
              <a:gd name="connsiteY13" fmla="*/ 0 h 6858000"/>
              <a:gd name="connsiteX14" fmla="*/ 4432300 w 4432300"/>
              <a:gd name="connsiteY14" fmla="*/ 0 h 6858000"/>
              <a:gd name="connsiteX15" fmla="*/ 4432300 w 4432300"/>
              <a:gd name="connsiteY15" fmla="*/ 6858000 h 6858000"/>
              <a:gd name="connsiteX16" fmla="*/ 0 w 44323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32300" h="6858000">
                <a:moveTo>
                  <a:pt x="351040" y="310498"/>
                </a:moveTo>
                <a:lnTo>
                  <a:pt x="405800" y="440682"/>
                </a:lnTo>
                <a:cubicBezTo>
                  <a:pt x="389999" y="429930"/>
                  <a:pt x="370391" y="421659"/>
                  <a:pt x="348558" y="421645"/>
                </a:cubicBezTo>
                <a:cubicBezTo>
                  <a:pt x="348515" y="421645"/>
                  <a:pt x="348487" y="421645"/>
                  <a:pt x="348444" y="421645"/>
                </a:cubicBezTo>
                <a:cubicBezTo>
                  <a:pt x="328993" y="421659"/>
                  <a:pt x="311895" y="428818"/>
                  <a:pt x="297691" y="437345"/>
                </a:cubicBezTo>
                <a:close/>
                <a:moveTo>
                  <a:pt x="335695" y="277571"/>
                </a:moveTo>
                <a:lnTo>
                  <a:pt x="248279" y="485360"/>
                </a:lnTo>
                <a:lnTo>
                  <a:pt x="285385" y="485432"/>
                </a:lnTo>
                <a:cubicBezTo>
                  <a:pt x="297534" y="455342"/>
                  <a:pt x="320437" y="434108"/>
                  <a:pt x="349100" y="434094"/>
                </a:cubicBezTo>
                <a:cubicBezTo>
                  <a:pt x="377764" y="434108"/>
                  <a:pt x="402933" y="455342"/>
                  <a:pt x="415069" y="485432"/>
                </a:cubicBezTo>
                <a:lnTo>
                  <a:pt x="453829" y="485360"/>
                </a:lnTo>
                <a:lnTo>
                  <a:pt x="366427" y="277571"/>
                </a:lnTo>
                <a:lnTo>
                  <a:pt x="335809" y="277571"/>
                </a:lnTo>
                <a:close/>
                <a:moveTo>
                  <a:pt x="0" y="0"/>
                </a:moveTo>
                <a:lnTo>
                  <a:pt x="4432300" y="0"/>
                </a:lnTo>
                <a:lnTo>
                  <a:pt x="44323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860" y="257175"/>
            <a:ext cx="6651534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0" y="1147604"/>
            <a:ext cx="6651533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5D540C-6097-4665-9CE5-C946E6C09F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 dirty="0">
              <a:latin typeface="GT America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74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2" y="276225"/>
            <a:ext cx="10505732" cy="5961063"/>
          </a:xfrm>
        </p:spPr>
        <p:txBody>
          <a:bodyPr anchor="ctr"/>
          <a:lstStyle>
            <a:lvl1pPr algn="ctr">
              <a:defRPr sz="4400"/>
            </a:lvl1pPr>
            <a:lvl2pPr algn="ctr">
              <a:defRPr/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73CE9-BB9C-42E2-8971-8EC79231FD8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C7CDC9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188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9AF06-F153-4BDB-B38C-038ED140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E6F71-2753-4C1B-8F98-3ECB08AD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7464C-D215-4309-A1CA-811C95A41B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 dirty="0">
              <a:latin typeface="GT America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26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6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E5F98-D547-4BBD-81DF-0B9E3571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62E36-A600-4B7B-A281-C1E848BF0CF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 dirty="0">
              <a:latin typeface="GT America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6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Ivor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9AF06-F153-4BDB-B38C-038ED140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E6F71-2753-4C1B-8F98-3ECB08AD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1F750-D067-4D2E-997A-BC826BBF002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C7CDC9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956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Ivor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E5F98-D547-4BBD-81DF-0B9E3571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A282C-598F-4C76-BDF1-3B74A7E873E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C7CDC9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808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Lila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*In rare cases, the Elipse Balloon may require endoscopic or surgical intervention for removal. **Results may vary from one patient to another. A small percentage of patients don’t respond to the treatment. This material is not intended for a U.S. audien">
            <a:extLst>
              <a:ext uri="{FF2B5EF4-FFF2-40B4-BE49-F238E27FC236}">
                <a16:creationId xmlns:a16="http://schemas.microsoft.com/office/drawing/2014/main" id="{56FB30B2-9DB3-437C-B1D8-2D6D6A891103}"/>
              </a:ext>
            </a:extLst>
          </p:cNvPr>
          <p:cNvSpPr txBox="1"/>
          <p:nvPr userDrawn="1"/>
        </p:nvSpPr>
        <p:spPr>
          <a:xfrm>
            <a:off x="2874454" y="5921882"/>
            <a:ext cx="8613940" cy="233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>
              <a:defRPr sz="900">
                <a:solidFill>
                  <a:srgbClr val="FFF8F0">
                    <a:alpha val="50211"/>
                  </a:srgbClr>
                </a:solidFill>
                <a:latin typeface="GT America Light"/>
                <a:ea typeface="GT America Light"/>
                <a:cs typeface="GT America Light"/>
                <a:sym typeface="GT America Light"/>
              </a:defRPr>
            </a:pPr>
            <a:endParaRPr dirty="0">
              <a:solidFill>
                <a:schemeClr val="accent5">
                  <a:alpha val="50211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6F7598-3228-40EE-8ACE-86B21428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39" y="2421595"/>
            <a:ext cx="9161664" cy="2957284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GT America Extended Thin" panose="00000305000000000000" pitchFamily="50" charset="0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7753498-3272-4271-952C-2A55AE715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4250" y="1688624"/>
            <a:ext cx="9161653" cy="3730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D48F47-42B2-4314-81A8-6D4F09B375B0}"/>
              </a:ext>
            </a:extLst>
          </p:cNvPr>
          <p:cNvGrpSpPr/>
          <p:nvPr userDrawn="1"/>
        </p:nvGrpSpPr>
        <p:grpSpPr>
          <a:xfrm>
            <a:off x="984250" y="5935164"/>
            <a:ext cx="1567174" cy="503735"/>
            <a:chOff x="984250" y="5935164"/>
            <a:chExt cx="1567174" cy="503735"/>
          </a:xfrm>
          <a:solidFill>
            <a:schemeClr val="tx1"/>
          </a:solidFill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FEB24C7-4907-4423-9014-A516201CA648}"/>
                </a:ext>
              </a:extLst>
            </p:cNvPr>
            <p:cNvGrpSpPr/>
            <p:nvPr userDrawn="1"/>
          </p:nvGrpSpPr>
          <p:grpSpPr>
            <a:xfrm>
              <a:off x="1325736" y="6346496"/>
              <a:ext cx="884752" cy="92403"/>
              <a:chOff x="1452393" y="6358591"/>
              <a:chExt cx="630886" cy="65889"/>
            </a:xfrm>
            <a:grpFill/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814C7BC-DA84-4839-AD2D-4262B7E72C57}"/>
                  </a:ext>
                </a:extLst>
              </p:cNvPr>
              <p:cNvSpPr/>
              <p:nvPr/>
            </p:nvSpPr>
            <p:spPr>
              <a:xfrm>
                <a:off x="1452393" y="6360300"/>
                <a:ext cx="54351" cy="62354"/>
              </a:xfrm>
              <a:custGeom>
                <a:avLst/>
                <a:gdLst>
                  <a:gd name="connsiteX0" fmla="*/ 41647 w 54351"/>
                  <a:gd name="connsiteY0" fmla="*/ 19697 h 62354"/>
                  <a:gd name="connsiteX1" fmla="*/ 28982 w 54351"/>
                  <a:gd name="connsiteY1" fmla="*/ 9091 h 62354"/>
                  <a:gd name="connsiteX2" fmla="*/ 12199 w 54351"/>
                  <a:gd name="connsiteY2" fmla="*/ 9091 h 62354"/>
                  <a:gd name="connsiteX3" fmla="*/ 12199 w 54351"/>
                  <a:gd name="connsiteY3" fmla="*/ 30420 h 62354"/>
                  <a:gd name="connsiteX4" fmla="*/ 28982 w 54351"/>
                  <a:gd name="connsiteY4" fmla="*/ 30420 h 62354"/>
                  <a:gd name="connsiteX5" fmla="*/ 41647 w 54351"/>
                  <a:gd name="connsiteY5" fmla="*/ 19697 h 62354"/>
                  <a:gd name="connsiteX6" fmla="*/ 54351 w 54351"/>
                  <a:gd name="connsiteY6" fmla="*/ 19425 h 62354"/>
                  <a:gd name="connsiteX7" fmla="*/ 30886 w 54351"/>
                  <a:gd name="connsiteY7" fmla="*/ 39355 h 62354"/>
                  <a:gd name="connsiteX8" fmla="*/ 12199 w 54351"/>
                  <a:gd name="connsiteY8" fmla="*/ 39355 h 62354"/>
                  <a:gd name="connsiteX9" fmla="*/ 12199 w 54351"/>
                  <a:gd name="connsiteY9" fmla="*/ 62354 h 62354"/>
                  <a:gd name="connsiteX10" fmla="*/ 0 w 54351"/>
                  <a:gd name="connsiteY10" fmla="*/ 62354 h 62354"/>
                  <a:gd name="connsiteX11" fmla="*/ 0 w 54351"/>
                  <a:gd name="connsiteY11" fmla="*/ 0 h 62354"/>
                  <a:gd name="connsiteX12" fmla="*/ 31430 w 54351"/>
                  <a:gd name="connsiteY12" fmla="*/ 0 h 62354"/>
                  <a:gd name="connsiteX13" fmla="*/ 54351 w 54351"/>
                  <a:gd name="connsiteY13" fmla="*/ 19425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351" h="62354">
                    <a:moveTo>
                      <a:pt x="41647" y="19697"/>
                    </a:moveTo>
                    <a:cubicBezTo>
                      <a:pt x="41647" y="13131"/>
                      <a:pt x="36908" y="9091"/>
                      <a:pt x="28982" y="9091"/>
                    </a:cubicBezTo>
                    <a:lnTo>
                      <a:pt x="12199" y="9091"/>
                    </a:lnTo>
                    <a:lnTo>
                      <a:pt x="12199" y="30420"/>
                    </a:lnTo>
                    <a:lnTo>
                      <a:pt x="28982" y="30420"/>
                    </a:lnTo>
                    <a:cubicBezTo>
                      <a:pt x="36791" y="30420"/>
                      <a:pt x="41647" y="26301"/>
                      <a:pt x="41647" y="19697"/>
                    </a:cubicBezTo>
                    <a:moveTo>
                      <a:pt x="54351" y="19425"/>
                    </a:moveTo>
                    <a:cubicBezTo>
                      <a:pt x="54351" y="31624"/>
                      <a:pt x="45222" y="39355"/>
                      <a:pt x="30886" y="39355"/>
                    </a:cubicBezTo>
                    <a:lnTo>
                      <a:pt x="12199" y="39355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430" y="0"/>
                    </a:lnTo>
                    <a:cubicBezTo>
                      <a:pt x="45493" y="39"/>
                      <a:pt x="54351" y="7576"/>
                      <a:pt x="54351" y="19425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C354FE5-0237-4C2B-8F68-4F390CCC5B9A}"/>
                  </a:ext>
                </a:extLst>
              </p:cNvPr>
              <p:cNvSpPr/>
              <p:nvPr/>
            </p:nvSpPr>
            <p:spPr>
              <a:xfrm>
                <a:off x="1539651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565 w 56565"/>
                  <a:gd name="connsiteY1" fmla="*/ 29176 h 62354"/>
                  <a:gd name="connsiteX2" fmla="*/ 41686 w 56565"/>
                  <a:gd name="connsiteY2" fmla="*/ 18998 h 62354"/>
                  <a:gd name="connsiteX3" fmla="*/ 29565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894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894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565" y="29176"/>
                    </a:lnTo>
                    <a:cubicBezTo>
                      <a:pt x="38617" y="29176"/>
                      <a:pt x="41686" y="24514"/>
                      <a:pt x="41686" y="18998"/>
                    </a:cubicBezTo>
                    <a:cubicBezTo>
                      <a:pt x="41686" y="13559"/>
                      <a:pt x="38695" y="9091"/>
                      <a:pt x="29565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894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894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490BF9E-757F-4A48-8173-63CE79A2A383}"/>
                  </a:ext>
                </a:extLst>
              </p:cNvPr>
              <p:cNvSpPr/>
              <p:nvPr/>
            </p:nvSpPr>
            <p:spPr>
              <a:xfrm>
                <a:off x="1623761" y="6358591"/>
                <a:ext cx="68842" cy="65850"/>
              </a:xfrm>
              <a:custGeom>
                <a:avLst/>
                <a:gdLst>
                  <a:gd name="connsiteX0" fmla="*/ 56100 w 68842"/>
                  <a:gd name="connsiteY0" fmla="*/ 32906 h 65850"/>
                  <a:gd name="connsiteX1" fmla="*/ 34421 w 68842"/>
                  <a:gd name="connsiteY1" fmla="*/ 9557 h 65850"/>
                  <a:gd name="connsiteX2" fmla="*/ 12743 w 68842"/>
                  <a:gd name="connsiteY2" fmla="*/ 32906 h 65850"/>
                  <a:gd name="connsiteX3" fmla="*/ 34421 w 68842"/>
                  <a:gd name="connsiteY3" fmla="*/ 56255 h 65850"/>
                  <a:gd name="connsiteX4" fmla="*/ 56100 w 68842"/>
                  <a:gd name="connsiteY4" fmla="*/ 32906 h 65850"/>
                  <a:gd name="connsiteX5" fmla="*/ 0 w 68842"/>
                  <a:gd name="connsiteY5" fmla="*/ 32906 h 65850"/>
                  <a:gd name="connsiteX6" fmla="*/ 34421 w 68842"/>
                  <a:gd name="connsiteY6" fmla="*/ 0 h 65850"/>
                  <a:gd name="connsiteX7" fmla="*/ 68842 w 68842"/>
                  <a:gd name="connsiteY7" fmla="*/ 32906 h 65850"/>
                  <a:gd name="connsiteX8" fmla="*/ 34421 w 68842"/>
                  <a:gd name="connsiteY8" fmla="*/ 65851 h 65850"/>
                  <a:gd name="connsiteX9" fmla="*/ 0 w 68842"/>
                  <a:gd name="connsiteY9" fmla="*/ 32906 h 6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842" h="65850">
                    <a:moveTo>
                      <a:pt x="56100" y="32906"/>
                    </a:moveTo>
                    <a:cubicBezTo>
                      <a:pt x="56100" y="18609"/>
                      <a:pt x="47747" y="9557"/>
                      <a:pt x="34421" y="9557"/>
                    </a:cubicBezTo>
                    <a:cubicBezTo>
                      <a:pt x="21096" y="9557"/>
                      <a:pt x="12743" y="18609"/>
                      <a:pt x="12743" y="32906"/>
                    </a:cubicBezTo>
                    <a:cubicBezTo>
                      <a:pt x="12743" y="47047"/>
                      <a:pt x="21096" y="56255"/>
                      <a:pt x="34421" y="56255"/>
                    </a:cubicBezTo>
                    <a:cubicBezTo>
                      <a:pt x="47747" y="56255"/>
                      <a:pt x="56100" y="47203"/>
                      <a:pt x="56100" y="32906"/>
                    </a:cubicBezTo>
                    <a:moveTo>
                      <a:pt x="0" y="32906"/>
                    </a:moveTo>
                    <a:cubicBezTo>
                      <a:pt x="0" y="12704"/>
                      <a:pt x="13598" y="0"/>
                      <a:pt x="34421" y="0"/>
                    </a:cubicBezTo>
                    <a:cubicBezTo>
                      <a:pt x="55245" y="0"/>
                      <a:pt x="68842" y="12743"/>
                      <a:pt x="68842" y="32906"/>
                    </a:cubicBezTo>
                    <a:cubicBezTo>
                      <a:pt x="68842" y="52992"/>
                      <a:pt x="55245" y="65851"/>
                      <a:pt x="34421" y="65851"/>
                    </a:cubicBezTo>
                    <a:cubicBezTo>
                      <a:pt x="13598" y="65851"/>
                      <a:pt x="0" y="52914"/>
                      <a:pt x="0" y="32906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A181047-36C2-414B-B527-3FB1B4CAD323}"/>
                  </a:ext>
                </a:extLst>
              </p:cNvPr>
              <p:cNvSpPr/>
              <p:nvPr/>
            </p:nvSpPr>
            <p:spPr>
              <a:xfrm>
                <a:off x="1722829" y="6358591"/>
                <a:ext cx="65151" cy="65889"/>
              </a:xfrm>
              <a:custGeom>
                <a:avLst/>
                <a:gdLst>
                  <a:gd name="connsiteX0" fmla="*/ 0 w 65151"/>
                  <a:gd name="connsiteY0" fmla="*/ 33100 h 65889"/>
                  <a:gd name="connsiteX1" fmla="*/ 34421 w 65151"/>
                  <a:gd name="connsiteY1" fmla="*/ 0 h 65889"/>
                  <a:gd name="connsiteX2" fmla="*/ 64724 w 65151"/>
                  <a:gd name="connsiteY2" fmla="*/ 19580 h 65889"/>
                  <a:gd name="connsiteX3" fmla="*/ 52176 w 65151"/>
                  <a:gd name="connsiteY3" fmla="*/ 21678 h 65889"/>
                  <a:gd name="connsiteX4" fmla="*/ 34072 w 65151"/>
                  <a:gd name="connsiteY4" fmla="*/ 9363 h 65889"/>
                  <a:gd name="connsiteX5" fmla="*/ 12549 w 65151"/>
                  <a:gd name="connsiteY5" fmla="*/ 33061 h 65889"/>
                  <a:gd name="connsiteX6" fmla="*/ 34149 w 65151"/>
                  <a:gd name="connsiteY6" fmla="*/ 56410 h 65889"/>
                  <a:gd name="connsiteX7" fmla="*/ 54079 w 65151"/>
                  <a:gd name="connsiteY7" fmla="*/ 40093 h 65889"/>
                  <a:gd name="connsiteX8" fmla="*/ 54079 w 65151"/>
                  <a:gd name="connsiteY8" fmla="*/ 39316 h 65889"/>
                  <a:gd name="connsiteX9" fmla="*/ 33256 w 65151"/>
                  <a:gd name="connsiteY9" fmla="*/ 39316 h 65889"/>
                  <a:gd name="connsiteX10" fmla="*/ 33256 w 65151"/>
                  <a:gd name="connsiteY10" fmla="*/ 30458 h 65889"/>
                  <a:gd name="connsiteX11" fmla="*/ 65152 w 65151"/>
                  <a:gd name="connsiteY11" fmla="*/ 30458 h 65889"/>
                  <a:gd name="connsiteX12" fmla="*/ 65152 w 65151"/>
                  <a:gd name="connsiteY12" fmla="*/ 64103 h 65889"/>
                  <a:gd name="connsiteX13" fmla="*/ 56177 w 65151"/>
                  <a:gd name="connsiteY13" fmla="*/ 64103 h 65889"/>
                  <a:gd name="connsiteX14" fmla="*/ 55323 w 65151"/>
                  <a:gd name="connsiteY14" fmla="*/ 53924 h 65889"/>
                  <a:gd name="connsiteX15" fmla="*/ 31702 w 65151"/>
                  <a:gd name="connsiteY15" fmla="*/ 65890 h 65889"/>
                  <a:gd name="connsiteX16" fmla="*/ 0 w 65151"/>
                  <a:gd name="connsiteY16" fmla="*/ 33100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51" h="65889">
                    <a:moveTo>
                      <a:pt x="0" y="33100"/>
                    </a:moveTo>
                    <a:cubicBezTo>
                      <a:pt x="0" y="13598"/>
                      <a:pt x="12976" y="0"/>
                      <a:pt x="34421" y="0"/>
                    </a:cubicBezTo>
                    <a:cubicBezTo>
                      <a:pt x="52331" y="0"/>
                      <a:pt x="62238" y="9479"/>
                      <a:pt x="64724" y="19580"/>
                    </a:cubicBezTo>
                    <a:lnTo>
                      <a:pt x="52176" y="21678"/>
                    </a:lnTo>
                    <a:cubicBezTo>
                      <a:pt x="50583" y="15346"/>
                      <a:pt x="44988" y="9363"/>
                      <a:pt x="34072" y="9363"/>
                    </a:cubicBezTo>
                    <a:cubicBezTo>
                      <a:pt x="20552" y="9363"/>
                      <a:pt x="12549" y="18765"/>
                      <a:pt x="12549" y="33061"/>
                    </a:cubicBezTo>
                    <a:cubicBezTo>
                      <a:pt x="12549" y="46737"/>
                      <a:pt x="20202" y="56410"/>
                      <a:pt x="34149" y="56410"/>
                    </a:cubicBezTo>
                    <a:cubicBezTo>
                      <a:pt x="48174" y="56410"/>
                      <a:pt x="53885" y="47086"/>
                      <a:pt x="54079" y="40093"/>
                    </a:cubicBezTo>
                    <a:lnTo>
                      <a:pt x="54079" y="39316"/>
                    </a:lnTo>
                    <a:lnTo>
                      <a:pt x="33256" y="39316"/>
                    </a:lnTo>
                    <a:lnTo>
                      <a:pt x="33256" y="30458"/>
                    </a:lnTo>
                    <a:lnTo>
                      <a:pt x="65152" y="30458"/>
                    </a:lnTo>
                    <a:lnTo>
                      <a:pt x="65152" y="64103"/>
                    </a:lnTo>
                    <a:lnTo>
                      <a:pt x="56177" y="64103"/>
                    </a:lnTo>
                    <a:lnTo>
                      <a:pt x="55323" y="53924"/>
                    </a:lnTo>
                    <a:cubicBezTo>
                      <a:pt x="51632" y="60839"/>
                      <a:pt x="43473" y="65890"/>
                      <a:pt x="31702" y="65890"/>
                    </a:cubicBezTo>
                    <a:cubicBezTo>
                      <a:pt x="12044" y="65851"/>
                      <a:pt x="0" y="52331"/>
                      <a:pt x="0" y="33100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A0C52F8-B74E-4169-881A-DA2556A77426}"/>
                  </a:ext>
                </a:extLst>
              </p:cNvPr>
              <p:cNvSpPr/>
              <p:nvPr/>
            </p:nvSpPr>
            <p:spPr>
              <a:xfrm>
                <a:off x="1824616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604 w 56565"/>
                  <a:gd name="connsiteY1" fmla="*/ 29176 h 62354"/>
                  <a:gd name="connsiteX2" fmla="*/ 41725 w 56565"/>
                  <a:gd name="connsiteY2" fmla="*/ 18998 h 62354"/>
                  <a:gd name="connsiteX3" fmla="*/ 29604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933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933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604" y="29176"/>
                    </a:lnTo>
                    <a:cubicBezTo>
                      <a:pt x="38656" y="29176"/>
                      <a:pt x="41725" y="24514"/>
                      <a:pt x="41725" y="18998"/>
                    </a:cubicBezTo>
                    <a:cubicBezTo>
                      <a:pt x="41725" y="13559"/>
                      <a:pt x="38734" y="9091"/>
                      <a:pt x="29604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933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933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CEDB9A1-4906-4BBD-BBB0-83FF180BAD48}"/>
                  </a:ext>
                </a:extLst>
              </p:cNvPr>
              <p:cNvSpPr/>
              <p:nvPr/>
            </p:nvSpPr>
            <p:spPr>
              <a:xfrm>
                <a:off x="1909581" y="6360339"/>
                <a:ext cx="68259" cy="62315"/>
              </a:xfrm>
              <a:custGeom>
                <a:avLst/>
                <a:gdLst>
                  <a:gd name="connsiteX0" fmla="*/ 45804 w 68259"/>
                  <a:gd name="connsiteY0" fmla="*/ 38267 h 62315"/>
                  <a:gd name="connsiteX1" fmla="*/ 38073 w 68259"/>
                  <a:gd name="connsiteY1" fmla="*/ 19114 h 62315"/>
                  <a:gd name="connsiteX2" fmla="*/ 34227 w 68259"/>
                  <a:gd name="connsiteY2" fmla="*/ 9091 h 62315"/>
                  <a:gd name="connsiteX3" fmla="*/ 34033 w 68259"/>
                  <a:gd name="connsiteY3" fmla="*/ 9091 h 62315"/>
                  <a:gd name="connsiteX4" fmla="*/ 30070 w 68259"/>
                  <a:gd name="connsiteY4" fmla="*/ 19114 h 62315"/>
                  <a:gd name="connsiteX5" fmla="*/ 22339 w 68259"/>
                  <a:gd name="connsiteY5" fmla="*/ 38267 h 62315"/>
                  <a:gd name="connsiteX6" fmla="*/ 45804 w 68259"/>
                  <a:gd name="connsiteY6" fmla="*/ 38267 h 62315"/>
                  <a:gd name="connsiteX7" fmla="*/ 49340 w 68259"/>
                  <a:gd name="connsiteY7" fmla="*/ 47125 h 62315"/>
                  <a:gd name="connsiteX8" fmla="*/ 18881 w 68259"/>
                  <a:gd name="connsiteY8" fmla="*/ 47125 h 62315"/>
                  <a:gd name="connsiteX9" fmla="*/ 12743 w 68259"/>
                  <a:gd name="connsiteY9" fmla="*/ 62316 h 62315"/>
                  <a:gd name="connsiteX10" fmla="*/ 0 w 68259"/>
                  <a:gd name="connsiteY10" fmla="*/ 62316 h 62315"/>
                  <a:gd name="connsiteX11" fmla="*/ 27234 w 68259"/>
                  <a:gd name="connsiteY11" fmla="*/ 0 h 62315"/>
                  <a:gd name="connsiteX12" fmla="*/ 41026 w 68259"/>
                  <a:gd name="connsiteY12" fmla="*/ 0 h 62315"/>
                  <a:gd name="connsiteX13" fmla="*/ 68260 w 68259"/>
                  <a:gd name="connsiteY13" fmla="*/ 62316 h 62315"/>
                  <a:gd name="connsiteX14" fmla="*/ 55517 w 68259"/>
                  <a:gd name="connsiteY14" fmla="*/ 62316 h 62315"/>
                  <a:gd name="connsiteX15" fmla="*/ 49340 w 68259"/>
                  <a:gd name="connsiteY15" fmla="*/ 47125 h 6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259" h="62315">
                    <a:moveTo>
                      <a:pt x="45804" y="38267"/>
                    </a:moveTo>
                    <a:lnTo>
                      <a:pt x="38073" y="19114"/>
                    </a:lnTo>
                    <a:cubicBezTo>
                      <a:pt x="36208" y="15152"/>
                      <a:pt x="35082" y="12626"/>
                      <a:pt x="34227" y="9091"/>
                    </a:cubicBezTo>
                    <a:lnTo>
                      <a:pt x="34033" y="9091"/>
                    </a:lnTo>
                    <a:cubicBezTo>
                      <a:pt x="33061" y="12587"/>
                      <a:pt x="31935" y="15152"/>
                      <a:pt x="30070" y="19114"/>
                    </a:cubicBezTo>
                    <a:lnTo>
                      <a:pt x="22339" y="38267"/>
                    </a:lnTo>
                    <a:lnTo>
                      <a:pt x="45804" y="38267"/>
                    </a:lnTo>
                    <a:close/>
                    <a:moveTo>
                      <a:pt x="49340" y="47125"/>
                    </a:moveTo>
                    <a:lnTo>
                      <a:pt x="18881" y="47125"/>
                    </a:lnTo>
                    <a:lnTo>
                      <a:pt x="12743" y="62316"/>
                    </a:lnTo>
                    <a:lnTo>
                      <a:pt x="0" y="62316"/>
                    </a:lnTo>
                    <a:lnTo>
                      <a:pt x="27234" y="0"/>
                    </a:lnTo>
                    <a:lnTo>
                      <a:pt x="41026" y="0"/>
                    </a:lnTo>
                    <a:lnTo>
                      <a:pt x="68260" y="62316"/>
                    </a:lnTo>
                    <a:lnTo>
                      <a:pt x="55517" y="62316"/>
                    </a:lnTo>
                    <a:lnTo>
                      <a:pt x="49340" y="47125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D32D932-8733-4B01-8AB9-45FEB3D5BF10}"/>
                  </a:ext>
                </a:extLst>
              </p:cNvPr>
              <p:cNvSpPr/>
              <p:nvPr/>
            </p:nvSpPr>
            <p:spPr>
              <a:xfrm>
                <a:off x="2010397" y="6360339"/>
                <a:ext cx="72882" cy="62354"/>
              </a:xfrm>
              <a:custGeom>
                <a:avLst/>
                <a:gdLst>
                  <a:gd name="connsiteX0" fmla="*/ 0 w 72882"/>
                  <a:gd name="connsiteY0" fmla="*/ 0 h 62354"/>
                  <a:gd name="connsiteX1" fmla="*/ 17638 w 72882"/>
                  <a:gd name="connsiteY1" fmla="*/ 0 h 62354"/>
                  <a:gd name="connsiteX2" fmla="*/ 34499 w 72882"/>
                  <a:gd name="connsiteY2" fmla="*/ 43473 h 62354"/>
                  <a:gd name="connsiteX3" fmla="*/ 36247 w 72882"/>
                  <a:gd name="connsiteY3" fmla="*/ 49806 h 62354"/>
                  <a:gd name="connsiteX4" fmla="*/ 36441 w 72882"/>
                  <a:gd name="connsiteY4" fmla="*/ 49806 h 62354"/>
                  <a:gd name="connsiteX5" fmla="*/ 38267 w 72882"/>
                  <a:gd name="connsiteY5" fmla="*/ 43473 h 62354"/>
                  <a:gd name="connsiteX6" fmla="*/ 55051 w 72882"/>
                  <a:gd name="connsiteY6" fmla="*/ 0 h 62354"/>
                  <a:gd name="connsiteX7" fmla="*/ 72883 w 72882"/>
                  <a:gd name="connsiteY7" fmla="*/ 0 h 62354"/>
                  <a:gd name="connsiteX8" fmla="*/ 72883 w 72882"/>
                  <a:gd name="connsiteY8" fmla="*/ 62354 h 62354"/>
                  <a:gd name="connsiteX9" fmla="*/ 61733 w 72882"/>
                  <a:gd name="connsiteY9" fmla="*/ 62354 h 62354"/>
                  <a:gd name="connsiteX10" fmla="*/ 61733 w 72882"/>
                  <a:gd name="connsiteY10" fmla="*/ 17211 h 62354"/>
                  <a:gd name="connsiteX11" fmla="*/ 62160 w 72882"/>
                  <a:gd name="connsiteY11" fmla="*/ 9674 h 62354"/>
                  <a:gd name="connsiteX12" fmla="*/ 61811 w 72882"/>
                  <a:gd name="connsiteY12" fmla="*/ 9674 h 62354"/>
                  <a:gd name="connsiteX13" fmla="*/ 59518 w 72882"/>
                  <a:gd name="connsiteY13" fmla="*/ 16977 h 62354"/>
                  <a:gd name="connsiteX14" fmla="*/ 41803 w 72882"/>
                  <a:gd name="connsiteY14" fmla="*/ 62354 h 62354"/>
                  <a:gd name="connsiteX15" fmla="*/ 30575 w 72882"/>
                  <a:gd name="connsiteY15" fmla="*/ 62354 h 62354"/>
                  <a:gd name="connsiteX16" fmla="*/ 12859 w 72882"/>
                  <a:gd name="connsiteY16" fmla="*/ 16977 h 62354"/>
                  <a:gd name="connsiteX17" fmla="*/ 10761 w 72882"/>
                  <a:gd name="connsiteY17" fmla="*/ 9674 h 62354"/>
                  <a:gd name="connsiteX18" fmla="*/ 10412 w 72882"/>
                  <a:gd name="connsiteY18" fmla="*/ 9674 h 62354"/>
                  <a:gd name="connsiteX19" fmla="*/ 10839 w 72882"/>
                  <a:gd name="connsiteY19" fmla="*/ 17211 h 62354"/>
                  <a:gd name="connsiteX20" fmla="*/ 10839 w 72882"/>
                  <a:gd name="connsiteY20" fmla="*/ 62354 h 62354"/>
                  <a:gd name="connsiteX21" fmla="*/ 39 w 72882"/>
                  <a:gd name="connsiteY21" fmla="*/ 62354 h 62354"/>
                  <a:gd name="connsiteX22" fmla="*/ 39 w 72882"/>
                  <a:gd name="connsiteY22" fmla="*/ 0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882" h="62354">
                    <a:moveTo>
                      <a:pt x="0" y="0"/>
                    </a:moveTo>
                    <a:lnTo>
                      <a:pt x="17638" y="0"/>
                    </a:lnTo>
                    <a:lnTo>
                      <a:pt x="34499" y="43473"/>
                    </a:lnTo>
                    <a:cubicBezTo>
                      <a:pt x="35392" y="46193"/>
                      <a:pt x="35897" y="47669"/>
                      <a:pt x="36247" y="49806"/>
                    </a:cubicBezTo>
                    <a:lnTo>
                      <a:pt x="36441" y="49806"/>
                    </a:lnTo>
                    <a:cubicBezTo>
                      <a:pt x="36791" y="47708"/>
                      <a:pt x="37296" y="46115"/>
                      <a:pt x="38267" y="43473"/>
                    </a:cubicBezTo>
                    <a:lnTo>
                      <a:pt x="55051" y="0"/>
                    </a:lnTo>
                    <a:lnTo>
                      <a:pt x="72883" y="0"/>
                    </a:lnTo>
                    <a:lnTo>
                      <a:pt x="72883" y="62354"/>
                    </a:lnTo>
                    <a:lnTo>
                      <a:pt x="61733" y="62354"/>
                    </a:lnTo>
                    <a:lnTo>
                      <a:pt x="61733" y="17211"/>
                    </a:lnTo>
                    <a:cubicBezTo>
                      <a:pt x="61733" y="14646"/>
                      <a:pt x="61888" y="11927"/>
                      <a:pt x="62160" y="9674"/>
                    </a:cubicBezTo>
                    <a:lnTo>
                      <a:pt x="61811" y="9674"/>
                    </a:lnTo>
                    <a:cubicBezTo>
                      <a:pt x="61539" y="11072"/>
                      <a:pt x="60490" y="14608"/>
                      <a:pt x="59518" y="16977"/>
                    </a:cubicBezTo>
                    <a:lnTo>
                      <a:pt x="41803" y="62354"/>
                    </a:lnTo>
                    <a:lnTo>
                      <a:pt x="30575" y="62354"/>
                    </a:lnTo>
                    <a:lnTo>
                      <a:pt x="12859" y="16977"/>
                    </a:lnTo>
                    <a:cubicBezTo>
                      <a:pt x="11966" y="14608"/>
                      <a:pt x="11111" y="11344"/>
                      <a:pt x="10761" y="9674"/>
                    </a:cubicBezTo>
                    <a:lnTo>
                      <a:pt x="10412" y="9674"/>
                    </a:lnTo>
                    <a:cubicBezTo>
                      <a:pt x="10684" y="11888"/>
                      <a:pt x="10839" y="14413"/>
                      <a:pt x="10839" y="17211"/>
                    </a:cubicBezTo>
                    <a:lnTo>
                      <a:pt x="10839" y="62354"/>
                    </a:lnTo>
                    <a:lnTo>
                      <a:pt x="39" y="6235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B99EFC-00CB-4AD0-93F0-CC3739AD6535}"/>
                </a:ext>
              </a:extLst>
            </p:cNvPr>
            <p:cNvSpPr/>
            <p:nvPr/>
          </p:nvSpPr>
          <p:spPr>
            <a:xfrm>
              <a:off x="984250" y="5935164"/>
              <a:ext cx="1567174" cy="316589"/>
            </a:xfrm>
            <a:custGeom>
              <a:avLst/>
              <a:gdLst>
                <a:gd name="connsiteX0" fmla="*/ 683995 w 1567174"/>
                <a:gd name="connsiteY0" fmla="*/ 307926 h 316589"/>
                <a:gd name="connsiteX1" fmla="*/ 723855 w 1567174"/>
                <a:gd name="connsiteY1" fmla="*/ 307926 h 316589"/>
                <a:gd name="connsiteX2" fmla="*/ 723855 w 1567174"/>
                <a:gd name="connsiteY2" fmla="*/ 234460 h 316589"/>
                <a:gd name="connsiteX3" fmla="*/ 723816 w 1567174"/>
                <a:gd name="connsiteY3" fmla="*/ 234188 h 316589"/>
                <a:gd name="connsiteX4" fmla="*/ 723816 w 1567174"/>
                <a:gd name="connsiteY4" fmla="*/ 88889 h 316589"/>
                <a:gd name="connsiteX5" fmla="*/ 676108 w 1567174"/>
                <a:gd name="connsiteY5" fmla="*/ 88889 h 316589"/>
                <a:gd name="connsiteX6" fmla="*/ 676108 w 1567174"/>
                <a:gd name="connsiteY6" fmla="*/ 207265 h 316589"/>
                <a:gd name="connsiteX7" fmla="*/ 609325 w 1567174"/>
                <a:gd name="connsiteY7" fmla="*/ 284888 h 316589"/>
                <a:gd name="connsiteX8" fmla="*/ 545999 w 1567174"/>
                <a:gd name="connsiteY8" fmla="*/ 204235 h 316589"/>
                <a:gd name="connsiteX9" fmla="*/ 545999 w 1567174"/>
                <a:gd name="connsiteY9" fmla="*/ 88889 h 316589"/>
                <a:gd name="connsiteX10" fmla="*/ 498291 w 1567174"/>
                <a:gd name="connsiteY10" fmla="*/ 88889 h 316589"/>
                <a:gd name="connsiteX11" fmla="*/ 498291 w 1567174"/>
                <a:gd name="connsiteY11" fmla="*/ 211189 h 316589"/>
                <a:gd name="connsiteX12" fmla="*/ 586753 w 1567174"/>
                <a:gd name="connsiteY12" fmla="*/ 311811 h 316589"/>
                <a:gd name="connsiteX13" fmla="*/ 678090 w 1567174"/>
                <a:gd name="connsiteY13" fmla="*/ 246581 h 316589"/>
                <a:gd name="connsiteX14" fmla="*/ 680110 w 1567174"/>
                <a:gd name="connsiteY14" fmla="*/ 246581 h 316589"/>
                <a:gd name="connsiteX15" fmla="*/ 683995 w 1567174"/>
                <a:gd name="connsiteY15" fmla="*/ 307926 h 316589"/>
                <a:gd name="connsiteX16" fmla="*/ 680149 w 1567174"/>
                <a:gd name="connsiteY16" fmla="*/ 246581 h 316589"/>
                <a:gd name="connsiteX17" fmla="*/ 680343 w 1567174"/>
                <a:gd name="connsiteY17" fmla="*/ 249379 h 316589"/>
                <a:gd name="connsiteX18" fmla="*/ 680265 w 1567174"/>
                <a:gd name="connsiteY18" fmla="*/ 246581 h 316589"/>
                <a:gd name="connsiteX19" fmla="*/ 680149 w 1567174"/>
                <a:gd name="connsiteY19" fmla="*/ 246581 h 316589"/>
                <a:gd name="connsiteX20" fmla="*/ 458625 w 1567174"/>
                <a:gd name="connsiteY20" fmla="*/ 308858 h 316589"/>
                <a:gd name="connsiteX21" fmla="*/ 410918 w 1567174"/>
                <a:gd name="connsiteY21" fmla="*/ 308858 h 316589"/>
                <a:gd name="connsiteX22" fmla="*/ 410918 w 1567174"/>
                <a:gd name="connsiteY22" fmla="*/ 932 h 316589"/>
                <a:gd name="connsiteX23" fmla="*/ 458625 w 1567174"/>
                <a:gd name="connsiteY23" fmla="*/ 932 h 316589"/>
                <a:gd name="connsiteX24" fmla="*/ 458625 w 1567174"/>
                <a:gd name="connsiteY24" fmla="*/ 308858 h 316589"/>
                <a:gd name="connsiteX25" fmla="*/ 148407 w 1567174"/>
                <a:gd name="connsiteY25" fmla="*/ 213520 h 316589"/>
                <a:gd name="connsiteX26" fmla="*/ 148252 w 1567174"/>
                <a:gd name="connsiteY26" fmla="*/ 213520 h 316589"/>
                <a:gd name="connsiteX27" fmla="*/ 73155 w 1567174"/>
                <a:gd name="connsiteY27" fmla="*/ 236752 h 316589"/>
                <a:gd name="connsiteX28" fmla="*/ 152098 w 1567174"/>
                <a:gd name="connsiteY28" fmla="*/ 49029 h 316589"/>
                <a:gd name="connsiteX29" fmla="*/ 233139 w 1567174"/>
                <a:gd name="connsiteY29" fmla="*/ 241686 h 316589"/>
                <a:gd name="connsiteX30" fmla="*/ 148407 w 1567174"/>
                <a:gd name="connsiteY30" fmla="*/ 213520 h 316589"/>
                <a:gd name="connsiteX31" fmla="*/ 54934 w 1567174"/>
                <a:gd name="connsiteY31" fmla="*/ 307965 h 316589"/>
                <a:gd name="connsiteX32" fmla="*/ 149223 w 1567174"/>
                <a:gd name="connsiteY32" fmla="*/ 231974 h 316589"/>
                <a:gd name="connsiteX33" fmla="*/ 246854 w 1567174"/>
                <a:gd name="connsiteY33" fmla="*/ 307965 h 316589"/>
                <a:gd name="connsiteX34" fmla="*/ 304196 w 1567174"/>
                <a:gd name="connsiteY34" fmla="*/ 307848 h 316589"/>
                <a:gd name="connsiteX35" fmla="*/ 174864 w 1567174"/>
                <a:gd name="connsiteY35" fmla="*/ 311 h 316589"/>
                <a:gd name="connsiteX36" fmla="*/ 129526 w 1567174"/>
                <a:gd name="connsiteY36" fmla="*/ 311 h 316589"/>
                <a:gd name="connsiteX37" fmla="*/ 129332 w 1567174"/>
                <a:gd name="connsiteY37" fmla="*/ 311 h 316589"/>
                <a:gd name="connsiteX38" fmla="*/ 0 w 1567174"/>
                <a:gd name="connsiteY38" fmla="*/ 307848 h 316589"/>
                <a:gd name="connsiteX39" fmla="*/ 54934 w 1567174"/>
                <a:gd name="connsiteY39" fmla="*/ 307965 h 316589"/>
                <a:gd name="connsiteX40" fmla="*/ 1337298 w 1567174"/>
                <a:gd name="connsiteY40" fmla="*/ 88889 h 316589"/>
                <a:gd name="connsiteX41" fmla="*/ 1385006 w 1567174"/>
                <a:gd name="connsiteY41" fmla="*/ 88889 h 316589"/>
                <a:gd name="connsiteX42" fmla="*/ 1380771 w 1567174"/>
                <a:gd name="connsiteY42" fmla="*/ 156915 h 316589"/>
                <a:gd name="connsiteX43" fmla="*/ 1382986 w 1567174"/>
                <a:gd name="connsiteY43" fmla="*/ 156915 h 316589"/>
                <a:gd name="connsiteX44" fmla="*/ 1473507 w 1567174"/>
                <a:gd name="connsiteY44" fmla="*/ 84538 h 316589"/>
                <a:gd name="connsiteX45" fmla="*/ 1567174 w 1567174"/>
                <a:gd name="connsiteY45" fmla="*/ 192541 h 316589"/>
                <a:gd name="connsiteX46" fmla="*/ 1567174 w 1567174"/>
                <a:gd name="connsiteY46" fmla="*/ 307887 h 316589"/>
                <a:gd name="connsiteX47" fmla="*/ 1519466 w 1567174"/>
                <a:gd name="connsiteY47" fmla="*/ 307887 h 316589"/>
                <a:gd name="connsiteX48" fmla="*/ 1519466 w 1567174"/>
                <a:gd name="connsiteY48" fmla="*/ 199068 h 316589"/>
                <a:gd name="connsiteX49" fmla="*/ 1453965 w 1567174"/>
                <a:gd name="connsiteY49" fmla="*/ 116278 h 316589"/>
                <a:gd name="connsiteX50" fmla="*/ 1385006 w 1567174"/>
                <a:gd name="connsiteY50" fmla="*/ 206255 h 316589"/>
                <a:gd name="connsiteX51" fmla="*/ 1385006 w 1567174"/>
                <a:gd name="connsiteY51" fmla="*/ 307926 h 316589"/>
                <a:gd name="connsiteX52" fmla="*/ 1337298 w 1567174"/>
                <a:gd name="connsiteY52" fmla="*/ 307926 h 316589"/>
                <a:gd name="connsiteX53" fmla="*/ 1337298 w 1567174"/>
                <a:gd name="connsiteY53" fmla="*/ 88889 h 316589"/>
                <a:gd name="connsiteX54" fmla="*/ 991493 w 1567174"/>
                <a:gd name="connsiteY54" fmla="*/ 35237 h 316589"/>
                <a:gd name="connsiteX55" fmla="*/ 962434 w 1567174"/>
                <a:gd name="connsiteY55" fmla="*/ 7148 h 316589"/>
                <a:gd name="connsiteX56" fmla="*/ 933374 w 1567174"/>
                <a:gd name="connsiteY56" fmla="*/ 35237 h 316589"/>
                <a:gd name="connsiteX57" fmla="*/ 962434 w 1567174"/>
                <a:gd name="connsiteY57" fmla="*/ 63326 h 316589"/>
                <a:gd name="connsiteX58" fmla="*/ 991493 w 1567174"/>
                <a:gd name="connsiteY58" fmla="*/ 35237 h 316589"/>
                <a:gd name="connsiteX59" fmla="*/ 1264687 w 1567174"/>
                <a:gd name="connsiteY59" fmla="*/ 198213 h 316589"/>
                <a:gd name="connsiteX60" fmla="*/ 1164415 w 1567174"/>
                <a:gd name="connsiteY60" fmla="*/ 101282 h 316589"/>
                <a:gd name="connsiteX61" fmla="*/ 1064143 w 1567174"/>
                <a:gd name="connsiteY61" fmla="*/ 198213 h 316589"/>
                <a:gd name="connsiteX62" fmla="*/ 1164415 w 1567174"/>
                <a:gd name="connsiteY62" fmla="*/ 295144 h 316589"/>
                <a:gd name="connsiteX63" fmla="*/ 1264687 w 1567174"/>
                <a:gd name="connsiteY63" fmla="*/ 198213 h 316589"/>
                <a:gd name="connsiteX64" fmla="*/ 1016707 w 1567174"/>
                <a:gd name="connsiteY64" fmla="*/ 198640 h 316589"/>
                <a:gd name="connsiteX65" fmla="*/ 1164415 w 1567174"/>
                <a:gd name="connsiteY65" fmla="*/ 80264 h 316589"/>
                <a:gd name="connsiteX66" fmla="*/ 1311618 w 1567174"/>
                <a:gd name="connsiteY66" fmla="*/ 198640 h 316589"/>
                <a:gd name="connsiteX67" fmla="*/ 1164376 w 1567174"/>
                <a:gd name="connsiteY67" fmla="*/ 316589 h 316589"/>
                <a:gd name="connsiteX68" fmla="*/ 1016707 w 1567174"/>
                <a:gd name="connsiteY68" fmla="*/ 198640 h 316589"/>
                <a:gd name="connsiteX69" fmla="*/ 987065 w 1567174"/>
                <a:gd name="connsiteY69" fmla="*/ 307926 h 316589"/>
                <a:gd name="connsiteX70" fmla="*/ 939357 w 1567174"/>
                <a:gd name="connsiteY70" fmla="*/ 307926 h 316589"/>
                <a:gd name="connsiteX71" fmla="*/ 939357 w 1567174"/>
                <a:gd name="connsiteY71" fmla="*/ 88889 h 316589"/>
                <a:gd name="connsiteX72" fmla="*/ 987065 w 1567174"/>
                <a:gd name="connsiteY72" fmla="*/ 88889 h 316589"/>
                <a:gd name="connsiteX73" fmla="*/ 987065 w 1567174"/>
                <a:gd name="connsiteY73" fmla="*/ 307926 h 316589"/>
                <a:gd name="connsiteX74" fmla="*/ 987065 w 1567174"/>
                <a:gd name="connsiteY74" fmla="*/ 307926 h 316589"/>
                <a:gd name="connsiteX75" fmla="*/ 939357 w 1567174"/>
                <a:gd name="connsiteY75" fmla="*/ 307926 h 316589"/>
                <a:gd name="connsiteX76" fmla="*/ 939357 w 1567174"/>
                <a:gd name="connsiteY76" fmla="*/ 88889 h 316589"/>
                <a:gd name="connsiteX77" fmla="*/ 987065 w 1567174"/>
                <a:gd name="connsiteY77" fmla="*/ 88889 h 316589"/>
                <a:gd name="connsiteX78" fmla="*/ 987065 w 1567174"/>
                <a:gd name="connsiteY78" fmla="*/ 307926 h 316589"/>
                <a:gd name="connsiteX79" fmla="*/ 987065 w 1567174"/>
                <a:gd name="connsiteY79" fmla="*/ 307926 h 316589"/>
                <a:gd name="connsiteX80" fmla="*/ 939357 w 1567174"/>
                <a:gd name="connsiteY80" fmla="*/ 307926 h 316589"/>
                <a:gd name="connsiteX81" fmla="*/ 939357 w 1567174"/>
                <a:gd name="connsiteY81" fmla="*/ 88889 h 316589"/>
                <a:gd name="connsiteX82" fmla="*/ 987065 w 1567174"/>
                <a:gd name="connsiteY82" fmla="*/ 88889 h 316589"/>
                <a:gd name="connsiteX83" fmla="*/ 987065 w 1567174"/>
                <a:gd name="connsiteY83" fmla="*/ 307926 h 316589"/>
                <a:gd name="connsiteX84" fmla="*/ 373777 w 1567174"/>
                <a:gd name="connsiteY84" fmla="*/ 0 h 316589"/>
                <a:gd name="connsiteX85" fmla="*/ 373777 w 1567174"/>
                <a:gd name="connsiteY85" fmla="*/ 307926 h 316589"/>
                <a:gd name="connsiteX86" fmla="*/ 326069 w 1567174"/>
                <a:gd name="connsiteY86" fmla="*/ 307926 h 316589"/>
                <a:gd name="connsiteX87" fmla="*/ 326069 w 1567174"/>
                <a:gd name="connsiteY87" fmla="*/ 0 h 316589"/>
                <a:gd name="connsiteX88" fmla="*/ 373777 w 1567174"/>
                <a:gd name="connsiteY88" fmla="*/ 0 h 316589"/>
                <a:gd name="connsiteX89" fmla="*/ 761384 w 1567174"/>
                <a:gd name="connsiteY89" fmla="*/ 88695 h 316589"/>
                <a:gd name="connsiteX90" fmla="*/ 809092 w 1567174"/>
                <a:gd name="connsiteY90" fmla="*/ 88695 h 316589"/>
                <a:gd name="connsiteX91" fmla="*/ 804314 w 1567174"/>
                <a:gd name="connsiteY91" fmla="*/ 164608 h 316589"/>
                <a:gd name="connsiteX92" fmla="*/ 806489 w 1567174"/>
                <a:gd name="connsiteY92" fmla="*/ 164608 h 316589"/>
                <a:gd name="connsiteX93" fmla="*/ 885433 w 1567174"/>
                <a:gd name="connsiteY93" fmla="*/ 86092 h 316589"/>
                <a:gd name="connsiteX94" fmla="*/ 910141 w 1567174"/>
                <a:gd name="connsiteY94" fmla="*/ 88267 h 316589"/>
                <a:gd name="connsiteX95" fmla="*/ 907538 w 1567174"/>
                <a:gd name="connsiteY95" fmla="*/ 130769 h 316589"/>
                <a:gd name="connsiteX96" fmla="*/ 878051 w 1567174"/>
                <a:gd name="connsiteY96" fmla="*/ 126418 h 316589"/>
                <a:gd name="connsiteX97" fmla="*/ 809092 w 1567174"/>
                <a:gd name="connsiteY97" fmla="*/ 216201 h 316589"/>
                <a:gd name="connsiteX98" fmla="*/ 809092 w 1567174"/>
                <a:gd name="connsiteY98" fmla="*/ 307693 h 316589"/>
                <a:gd name="connsiteX99" fmla="*/ 761384 w 1567174"/>
                <a:gd name="connsiteY99" fmla="*/ 307693 h 316589"/>
                <a:gd name="connsiteX100" fmla="*/ 761384 w 1567174"/>
                <a:gd name="connsiteY100" fmla="*/ 88695 h 3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567174" h="316589">
                  <a:moveTo>
                    <a:pt x="683995" y="307926"/>
                  </a:moveTo>
                  <a:lnTo>
                    <a:pt x="723855" y="307926"/>
                  </a:lnTo>
                  <a:lnTo>
                    <a:pt x="723855" y="234460"/>
                  </a:lnTo>
                  <a:lnTo>
                    <a:pt x="723816" y="234188"/>
                  </a:lnTo>
                  <a:lnTo>
                    <a:pt x="723816" y="88889"/>
                  </a:lnTo>
                  <a:lnTo>
                    <a:pt x="676108" y="88889"/>
                  </a:lnTo>
                  <a:lnTo>
                    <a:pt x="676108" y="207265"/>
                  </a:lnTo>
                  <a:cubicBezTo>
                    <a:pt x="676108" y="256721"/>
                    <a:pt x="650079" y="284888"/>
                    <a:pt x="609325" y="284888"/>
                  </a:cubicBezTo>
                  <a:cubicBezTo>
                    <a:pt x="568999" y="284888"/>
                    <a:pt x="545999" y="260179"/>
                    <a:pt x="545999" y="204235"/>
                  </a:cubicBezTo>
                  <a:lnTo>
                    <a:pt x="545999" y="88889"/>
                  </a:lnTo>
                  <a:lnTo>
                    <a:pt x="498291" y="88889"/>
                  </a:lnTo>
                  <a:lnTo>
                    <a:pt x="498291" y="211189"/>
                  </a:lnTo>
                  <a:cubicBezTo>
                    <a:pt x="498291" y="279293"/>
                    <a:pt x="529527" y="311811"/>
                    <a:pt x="586753" y="311811"/>
                  </a:cubicBezTo>
                  <a:cubicBezTo>
                    <a:pt x="632013" y="311811"/>
                    <a:pt x="670281" y="295610"/>
                    <a:pt x="678090" y="246581"/>
                  </a:cubicBezTo>
                  <a:lnTo>
                    <a:pt x="680110" y="246581"/>
                  </a:lnTo>
                  <a:lnTo>
                    <a:pt x="683995" y="307926"/>
                  </a:lnTo>
                  <a:close/>
                  <a:moveTo>
                    <a:pt x="680149" y="246581"/>
                  </a:moveTo>
                  <a:lnTo>
                    <a:pt x="680343" y="249379"/>
                  </a:lnTo>
                  <a:lnTo>
                    <a:pt x="680265" y="246581"/>
                  </a:lnTo>
                  <a:lnTo>
                    <a:pt x="680149" y="246581"/>
                  </a:lnTo>
                  <a:close/>
                  <a:moveTo>
                    <a:pt x="458625" y="308858"/>
                  </a:moveTo>
                  <a:lnTo>
                    <a:pt x="410918" y="308858"/>
                  </a:lnTo>
                  <a:lnTo>
                    <a:pt x="410918" y="932"/>
                  </a:lnTo>
                  <a:lnTo>
                    <a:pt x="458625" y="932"/>
                  </a:lnTo>
                  <a:lnTo>
                    <a:pt x="458625" y="308858"/>
                  </a:lnTo>
                  <a:close/>
                  <a:moveTo>
                    <a:pt x="148407" y="213520"/>
                  </a:moveTo>
                  <a:cubicBezTo>
                    <a:pt x="148369" y="213520"/>
                    <a:pt x="148291" y="213520"/>
                    <a:pt x="148252" y="213520"/>
                  </a:cubicBezTo>
                  <a:cubicBezTo>
                    <a:pt x="119464" y="213559"/>
                    <a:pt x="94173" y="224126"/>
                    <a:pt x="73155" y="236752"/>
                  </a:cubicBezTo>
                  <a:lnTo>
                    <a:pt x="152098" y="49029"/>
                  </a:lnTo>
                  <a:lnTo>
                    <a:pt x="233139" y="241686"/>
                  </a:lnTo>
                  <a:cubicBezTo>
                    <a:pt x="209752" y="225797"/>
                    <a:pt x="180731" y="213559"/>
                    <a:pt x="148407" y="213520"/>
                  </a:cubicBezTo>
                  <a:moveTo>
                    <a:pt x="54934" y="307965"/>
                  </a:moveTo>
                  <a:cubicBezTo>
                    <a:pt x="72922" y="263442"/>
                    <a:pt x="106799" y="232013"/>
                    <a:pt x="149223" y="231974"/>
                  </a:cubicBezTo>
                  <a:cubicBezTo>
                    <a:pt x="191648" y="232013"/>
                    <a:pt x="228866" y="263404"/>
                    <a:pt x="246854" y="307965"/>
                  </a:cubicBezTo>
                  <a:lnTo>
                    <a:pt x="304196" y="307848"/>
                  </a:lnTo>
                  <a:lnTo>
                    <a:pt x="174864" y="311"/>
                  </a:lnTo>
                  <a:lnTo>
                    <a:pt x="129526" y="311"/>
                  </a:lnTo>
                  <a:lnTo>
                    <a:pt x="129332" y="311"/>
                  </a:lnTo>
                  <a:lnTo>
                    <a:pt x="0" y="307848"/>
                  </a:lnTo>
                  <a:lnTo>
                    <a:pt x="54934" y="307965"/>
                  </a:lnTo>
                  <a:close/>
                  <a:moveTo>
                    <a:pt x="1337298" y="88889"/>
                  </a:moveTo>
                  <a:lnTo>
                    <a:pt x="1385006" y="88889"/>
                  </a:lnTo>
                  <a:lnTo>
                    <a:pt x="1380771" y="156915"/>
                  </a:lnTo>
                  <a:lnTo>
                    <a:pt x="1382986" y="156915"/>
                  </a:lnTo>
                  <a:cubicBezTo>
                    <a:pt x="1389474" y="105323"/>
                    <a:pt x="1420165" y="84538"/>
                    <a:pt x="1473507" y="84538"/>
                  </a:cubicBezTo>
                  <a:cubicBezTo>
                    <a:pt x="1530733" y="84538"/>
                    <a:pt x="1567174" y="123582"/>
                    <a:pt x="1567174" y="192541"/>
                  </a:cubicBezTo>
                  <a:lnTo>
                    <a:pt x="1567174" y="307887"/>
                  </a:lnTo>
                  <a:lnTo>
                    <a:pt x="1519466" y="307887"/>
                  </a:lnTo>
                  <a:lnTo>
                    <a:pt x="1519466" y="199068"/>
                  </a:lnTo>
                  <a:cubicBezTo>
                    <a:pt x="1519466" y="142269"/>
                    <a:pt x="1496933" y="116278"/>
                    <a:pt x="1453965" y="116278"/>
                  </a:cubicBezTo>
                  <a:cubicBezTo>
                    <a:pt x="1409287" y="116278"/>
                    <a:pt x="1385006" y="154662"/>
                    <a:pt x="1385006" y="206255"/>
                  </a:cubicBezTo>
                  <a:lnTo>
                    <a:pt x="1385006" y="307926"/>
                  </a:lnTo>
                  <a:lnTo>
                    <a:pt x="1337298" y="307926"/>
                  </a:lnTo>
                  <a:lnTo>
                    <a:pt x="1337298" y="88889"/>
                  </a:lnTo>
                  <a:close/>
                  <a:moveTo>
                    <a:pt x="991493" y="35237"/>
                  </a:moveTo>
                  <a:cubicBezTo>
                    <a:pt x="991493" y="18803"/>
                    <a:pt x="979217" y="7148"/>
                    <a:pt x="962434" y="7148"/>
                  </a:cubicBezTo>
                  <a:cubicBezTo>
                    <a:pt x="945534" y="7148"/>
                    <a:pt x="933374" y="18803"/>
                    <a:pt x="933374" y="35237"/>
                  </a:cubicBezTo>
                  <a:cubicBezTo>
                    <a:pt x="933374" y="51787"/>
                    <a:pt x="945534" y="63326"/>
                    <a:pt x="962434" y="63326"/>
                  </a:cubicBezTo>
                  <a:cubicBezTo>
                    <a:pt x="979178" y="63326"/>
                    <a:pt x="991493" y="51787"/>
                    <a:pt x="991493" y="35237"/>
                  </a:cubicBezTo>
                  <a:moveTo>
                    <a:pt x="1264687" y="198213"/>
                  </a:moveTo>
                  <a:cubicBezTo>
                    <a:pt x="1264687" y="140326"/>
                    <a:pt x="1223467" y="101282"/>
                    <a:pt x="1164415" y="101282"/>
                  </a:cubicBezTo>
                  <a:cubicBezTo>
                    <a:pt x="1104858" y="101282"/>
                    <a:pt x="1064143" y="140326"/>
                    <a:pt x="1064143" y="198213"/>
                  </a:cubicBezTo>
                  <a:cubicBezTo>
                    <a:pt x="1064143" y="256566"/>
                    <a:pt x="1104858" y="295144"/>
                    <a:pt x="1164415" y="295144"/>
                  </a:cubicBezTo>
                  <a:cubicBezTo>
                    <a:pt x="1223467" y="295105"/>
                    <a:pt x="1264687" y="256527"/>
                    <a:pt x="1264687" y="198213"/>
                  </a:cubicBezTo>
                  <a:moveTo>
                    <a:pt x="1016707" y="198640"/>
                  </a:moveTo>
                  <a:cubicBezTo>
                    <a:pt x="1016707" y="128827"/>
                    <a:pt x="1077197" y="80264"/>
                    <a:pt x="1164415" y="80264"/>
                  </a:cubicBezTo>
                  <a:cubicBezTo>
                    <a:pt x="1251167" y="80264"/>
                    <a:pt x="1311618" y="128827"/>
                    <a:pt x="1311618" y="198640"/>
                  </a:cubicBezTo>
                  <a:cubicBezTo>
                    <a:pt x="1311618" y="268027"/>
                    <a:pt x="1251129" y="316589"/>
                    <a:pt x="1164376" y="316589"/>
                  </a:cubicBezTo>
                  <a:cubicBezTo>
                    <a:pt x="1077197" y="316589"/>
                    <a:pt x="1016707" y="268027"/>
                    <a:pt x="1016707" y="198640"/>
                  </a:cubicBezTo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373777" y="0"/>
                  </a:moveTo>
                  <a:lnTo>
                    <a:pt x="373777" y="307926"/>
                  </a:lnTo>
                  <a:lnTo>
                    <a:pt x="326069" y="307926"/>
                  </a:lnTo>
                  <a:lnTo>
                    <a:pt x="326069" y="0"/>
                  </a:lnTo>
                  <a:lnTo>
                    <a:pt x="373777" y="0"/>
                  </a:lnTo>
                  <a:close/>
                  <a:moveTo>
                    <a:pt x="761384" y="88695"/>
                  </a:moveTo>
                  <a:lnTo>
                    <a:pt x="809092" y="88695"/>
                  </a:lnTo>
                  <a:lnTo>
                    <a:pt x="804314" y="164608"/>
                  </a:lnTo>
                  <a:lnTo>
                    <a:pt x="806489" y="164608"/>
                  </a:lnTo>
                  <a:cubicBezTo>
                    <a:pt x="814725" y="114297"/>
                    <a:pt x="839900" y="86092"/>
                    <a:pt x="885433" y="86092"/>
                  </a:cubicBezTo>
                  <a:cubicBezTo>
                    <a:pt x="894096" y="86092"/>
                    <a:pt x="901905" y="86519"/>
                    <a:pt x="910141" y="88267"/>
                  </a:cubicBezTo>
                  <a:lnTo>
                    <a:pt x="907538" y="130769"/>
                  </a:lnTo>
                  <a:cubicBezTo>
                    <a:pt x="896699" y="127312"/>
                    <a:pt x="886715" y="126418"/>
                    <a:pt x="878051" y="126418"/>
                  </a:cubicBezTo>
                  <a:cubicBezTo>
                    <a:pt x="832091" y="126418"/>
                    <a:pt x="809092" y="157226"/>
                    <a:pt x="809092" y="216201"/>
                  </a:cubicBezTo>
                  <a:lnTo>
                    <a:pt x="809092" y="307693"/>
                  </a:lnTo>
                  <a:lnTo>
                    <a:pt x="761384" y="307693"/>
                  </a:lnTo>
                  <a:lnTo>
                    <a:pt x="761384" y="88695"/>
                  </a:lnTo>
                  <a:close/>
                </a:path>
              </a:pathLst>
            </a:custGeom>
            <a:grpFill/>
            <a:ln w="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2647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Image 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E706A2-6401-418A-97FA-2260BD1EFB95}"/>
              </a:ext>
            </a:extLst>
          </p:cNvPr>
          <p:cNvSpPr/>
          <p:nvPr userDrawn="1"/>
        </p:nvSpPr>
        <p:spPr>
          <a:xfrm>
            <a:off x="0" y="0"/>
            <a:ext cx="831966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person smiling with her arms crossed&#10;&#10;Description automatically generated with low confidence">
            <a:extLst>
              <a:ext uri="{FF2B5EF4-FFF2-40B4-BE49-F238E27FC236}">
                <a16:creationId xmlns:a16="http://schemas.microsoft.com/office/drawing/2014/main" id="{CD187A7F-632A-4D35-963D-66A52EFE7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22970" y="771524"/>
            <a:ext cx="3516630" cy="60864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6651533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7C02BA-42F8-4D64-B8A8-B73E705FD3F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C7CDC9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2CBDC15-C717-4017-8E76-992337CB8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6651533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798345F-A31B-44DC-BEAA-BD48A80746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Image 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B4097E-F92A-4534-819E-0465DD98456F}"/>
              </a:ext>
            </a:extLst>
          </p:cNvPr>
          <p:cNvSpPr/>
          <p:nvPr userDrawn="1"/>
        </p:nvSpPr>
        <p:spPr>
          <a:xfrm>
            <a:off x="0" y="0"/>
            <a:ext cx="831966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6651533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52C1F-029C-476B-B8A9-D74691CD796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C7CDC9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870BA32-54A3-460A-81F1-2ECEA7C74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6651533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pic>
        <p:nvPicPr>
          <p:cNvPr id="4" name="Picture 3" descr="A person wearing a blue shirt&#10;&#10;Description automatically generated">
            <a:extLst>
              <a:ext uri="{FF2B5EF4-FFF2-40B4-BE49-F238E27FC236}">
                <a16:creationId xmlns:a16="http://schemas.microsoft.com/office/drawing/2014/main" id="{19799592-D6E4-4C56-B325-03C72F5AB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450"/>
          <a:stretch/>
        </p:blipFill>
        <p:spPr>
          <a:xfrm>
            <a:off x="8319668" y="485774"/>
            <a:ext cx="3872332" cy="63722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A19AEAA-BA0D-4E69-91DC-870BB10819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3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Imag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5C45377-1BD6-4E7E-A4B1-225FDAFD8F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9668" y="-1"/>
            <a:ext cx="3872332" cy="6858001"/>
          </a:xfrm>
          <a:solidFill>
            <a:schemeClr val="accent5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6651533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1E8F9-F1BC-40FB-A418-305D3FBAF3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C7CDC9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D3AF5EF-D302-4569-9B91-2ACE642C1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6651533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434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Rise Blue Tint">
    <p:bg>
      <p:bgPr>
        <a:solidFill>
          <a:srgbClr val="CC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F7598-3228-40EE-8ACE-86B21428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39" y="2421595"/>
            <a:ext cx="9161664" cy="2957284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GT America Extended Thin" panose="00000305000000000000" pitchFamily="50" charset="0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7753498-3272-4271-952C-2A55AE715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4250" y="1688624"/>
            <a:ext cx="9161653" cy="3730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0658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e Blue Tint Left Panel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DA3B7F91-13BF-4F18-9125-7B033A6AC1C5}"/>
              </a:ext>
            </a:extLst>
          </p:cNvPr>
          <p:cNvSpPr/>
          <p:nvPr userDrawn="1"/>
        </p:nvSpPr>
        <p:spPr>
          <a:xfrm>
            <a:off x="0" y="0"/>
            <a:ext cx="4438370" cy="6858000"/>
          </a:xfrm>
          <a:prstGeom prst="rect">
            <a:avLst/>
          </a:prstGeom>
          <a:solidFill>
            <a:srgbClr val="CCD2E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1" y="1147604"/>
            <a:ext cx="6651533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1820A1-14B2-4B62-8B3C-875809C42A4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82800" y="1147604"/>
            <a:ext cx="3154271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8D2AD1B-B9E2-42A9-9D6C-BFAD4ACBB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144DD1-548C-458B-8D69-69379549D04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 dirty="0">
              <a:latin typeface="GT America Medium" panose="00000600000000000000" pitchFamily="50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6C70309-B8C4-4FBA-8C6D-466151E16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3154271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84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e Blue Tint Content &amp;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5C45377-1BD6-4E7E-A4B1-225FDAFD8F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9668" y="-1"/>
            <a:ext cx="3872332" cy="6858001"/>
          </a:xfrm>
          <a:solidFill>
            <a:srgbClr val="CCD2EC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6651533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5B913F-1C41-4BA8-A3D3-07ACF6A147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9FB0C6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50EFF4D-2E36-483B-9855-56369BE5C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6651533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62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e Blue Tint Content &amp; Righ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221A57-64FF-4EB9-9EFB-2C0EB2899492}"/>
              </a:ext>
            </a:extLst>
          </p:cNvPr>
          <p:cNvSpPr/>
          <p:nvPr userDrawn="1"/>
        </p:nvSpPr>
        <p:spPr>
          <a:xfrm>
            <a:off x="8319668" y="0"/>
            <a:ext cx="3872332" cy="6858001"/>
          </a:xfrm>
          <a:custGeom>
            <a:avLst/>
            <a:gdLst>
              <a:gd name="connsiteX0" fmla="*/ 0 w 3872332"/>
              <a:gd name="connsiteY0" fmla="*/ 0 h 6858001"/>
              <a:gd name="connsiteX1" fmla="*/ 3872332 w 3872332"/>
              <a:gd name="connsiteY1" fmla="*/ 0 h 6858001"/>
              <a:gd name="connsiteX2" fmla="*/ 3872332 w 3872332"/>
              <a:gd name="connsiteY2" fmla="*/ 6858001 h 6858001"/>
              <a:gd name="connsiteX3" fmla="*/ 0 w 3872332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2332" h="6858001">
                <a:moveTo>
                  <a:pt x="0" y="0"/>
                </a:moveTo>
                <a:lnTo>
                  <a:pt x="3872332" y="0"/>
                </a:lnTo>
                <a:lnTo>
                  <a:pt x="3872332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CCD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6651533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622FC58-2360-47EF-9A22-16D9BCB5ED9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9FB0C6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1F0CCE4-8D1D-41D3-99B6-5C07637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6651533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507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e Blue Tint Left Box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E684B66-2BD2-44EC-8856-FBC101C3E766}"/>
              </a:ext>
            </a:extLst>
          </p:cNvPr>
          <p:cNvSpPr/>
          <p:nvPr userDrawn="1"/>
        </p:nvSpPr>
        <p:spPr>
          <a:xfrm>
            <a:off x="0" y="-1"/>
            <a:ext cx="6224147" cy="6858001"/>
          </a:xfrm>
          <a:prstGeom prst="rect">
            <a:avLst/>
          </a:prstGeom>
          <a:solidFill>
            <a:srgbClr val="CCD2E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4907657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D9C331-C672-4F8E-B6B9-A02E118C759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89018" y="1147604"/>
            <a:ext cx="4907657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767C378-A4A7-4659-BB94-72F5A3298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9EAA2-FEFA-4AEE-82A5-E7A61031AB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 dirty="0">
              <a:latin typeface="GT America Medium" panose="00000600000000000000" pitchFamily="50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A6B71C-4B3E-4DB0-82D0-9D9802E5C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4907657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358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e Blue Tint Right Box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A01758DE-1877-4456-84F0-8163F41F3B36}"/>
              </a:ext>
            </a:extLst>
          </p:cNvPr>
          <p:cNvSpPr/>
          <p:nvPr userDrawn="1"/>
        </p:nvSpPr>
        <p:spPr>
          <a:xfrm>
            <a:off x="6235773" y="-1"/>
            <a:ext cx="5956227" cy="6858001"/>
          </a:xfrm>
          <a:prstGeom prst="rect">
            <a:avLst/>
          </a:prstGeom>
          <a:solidFill>
            <a:srgbClr val="CCD2E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4907657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D9C331-C672-4F8E-B6B9-A02E118C759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89018" y="1147604"/>
            <a:ext cx="4907657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8AC6C-3CE4-4378-B1DA-C0955F5CCB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9FB0C6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E15CA8-D3ED-469E-8216-48559A5A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4907657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789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e Blue Tint Content w/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CEBC548-2E63-4096-8897-360080208E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35774" y="-1"/>
            <a:ext cx="5956226" cy="6858001"/>
          </a:xfrm>
          <a:solidFill>
            <a:srgbClr val="CCD2EC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4907657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2CE7E-B923-4675-A6D8-737C0445172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9FB0C6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DDF8B44-F56E-4323-AB0F-5B0BE935B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4907657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821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Pi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*In rare cases, the Elipse Balloon may require endoscopic or surgical intervention for removal. **Results may vary from one patient to another. A small percentage of patients don’t respond to the treatment. This material is not intended for a U.S. audien">
            <a:extLst>
              <a:ext uri="{FF2B5EF4-FFF2-40B4-BE49-F238E27FC236}">
                <a16:creationId xmlns:a16="http://schemas.microsoft.com/office/drawing/2014/main" id="{56FB30B2-9DB3-437C-B1D8-2D6D6A891103}"/>
              </a:ext>
            </a:extLst>
          </p:cNvPr>
          <p:cNvSpPr txBox="1"/>
          <p:nvPr userDrawn="1"/>
        </p:nvSpPr>
        <p:spPr>
          <a:xfrm>
            <a:off x="2874454" y="5921882"/>
            <a:ext cx="8613940" cy="233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>
              <a:defRPr sz="900">
                <a:solidFill>
                  <a:srgbClr val="FFF8F0">
                    <a:alpha val="50211"/>
                  </a:srgbClr>
                </a:solidFill>
                <a:latin typeface="GT America Light"/>
                <a:ea typeface="GT America Light"/>
                <a:cs typeface="GT America Light"/>
                <a:sym typeface="GT America Light"/>
              </a:defRPr>
            </a:pPr>
            <a:endParaRPr dirty="0">
              <a:solidFill>
                <a:schemeClr val="tx1">
                  <a:alpha val="50211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6F7598-3228-40EE-8ACE-86B21428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39" y="2421595"/>
            <a:ext cx="9161664" cy="2957284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GT America Extended Thin" panose="00000305000000000000" pitchFamily="50" charset="0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7753498-3272-4271-952C-2A55AE715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4250" y="1688624"/>
            <a:ext cx="9161653" cy="3730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1FEC28-DA9E-4B37-901A-A659435A0350}"/>
              </a:ext>
            </a:extLst>
          </p:cNvPr>
          <p:cNvGrpSpPr/>
          <p:nvPr userDrawn="1"/>
        </p:nvGrpSpPr>
        <p:grpSpPr>
          <a:xfrm>
            <a:off x="984250" y="5935164"/>
            <a:ext cx="1567174" cy="503735"/>
            <a:chOff x="984250" y="5935164"/>
            <a:chExt cx="1567174" cy="503735"/>
          </a:xfrm>
          <a:solidFill>
            <a:schemeClr val="tx1"/>
          </a:solidFill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8D48A72-CABF-47A2-8D93-F72F7AD35661}"/>
                </a:ext>
              </a:extLst>
            </p:cNvPr>
            <p:cNvGrpSpPr/>
            <p:nvPr userDrawn="1"/>
          </p:nvGrpSpPr>
          <p:grpSpPr>
            <a:xfrm>
              <a:off x="1325736" y="6346496"/>
              <a:ext cx="884752" cy="92403"/>
              <a:chOff x="1452393" y="6358591"/>
              <a:chExt cx="630886" cy="65889"/>
            </a:xfrm>
            <a:grpFill/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4B88E3A-1F8C-433A-84E4-A6D5F613E2F6}"/>
                  </a:ext>
                </a:extLst>
              </p:cNvPr>
              <p:cNvSpPr/>
              <p:nvPr/>
            </p:nvSpPr>
            <p:spPr>
              <a:xfrm>
                <a:off x="1452393" y="6360300"/>
                <a:ext cx="54351" cy="62354"/>
              </a:xfrm>
              <a:custGeom>
                <a:avLst/>
                <a:gdLst>
                  <a:gd name="connsiteX0" fmla="*/ 41647 w 54351"/>
                  <a:gd name="connsiteY0" fmla="*/ 19697 h 62354"/>
                  <a:gd name="connsiteX1" fmla="*/ 28982 w 54351"/>
                  <a:gd name="connsiteY1" fmla="*/ 9091 h 62354"/>
                  <a:gd name="connsiteX2" fmla="*/ 12199 w 54351"/>
                  <a:gd name="connsiteY2" fmla="*/ 9091 h 62354"/>
                  <a:gd name="connsiteX3" fmla="*/ 12199 w 54351"/>
                  <a:gd name="connsiteY3" fmla="*/ 30420 h 62354"/>
                  <a:gd name="connsiteX4" fmla="*/ 28982 w 54351"/>
                  <a:gd name="connsiteY4" fmla="*/ 30420 h 62354"/>
                  <a:gd name="connsiteX5" fmla="*/ 41647 w 54351"/>
                  <a:gd name="connsiteY5" fmla="*/ 19697 h 62354"/>
                  <a:gd name="connsiteX6" fmla="*/ 54351 w 54351"/>
                  <a:gd name="connsiteY6" fmla="*/ 19425 h 62354"/>
                  <a:gd name="connsiteX7" fmla="*/ 30886 w 54351"/>
                  <a:gd name="connsiteY7" fmla="*/ 39355 h 62354"/>
                  <a:gd name="connsiteX8" fmla="*/ 12199 w 54351"/>
                  <a:gd name="connsiteY8" fmla="*/ 39355 h 62354"/>
                  <a:gd name="connsiteX9" fmla="*/ 12199 w 54351"/>
                  <a:gd name="connsiteY9" fmla="*/ 62354 h 62354"/>
                  <a:gd name="connsiteX10" fmla="*/ 0 w 54351"/>
                  <a:gd name="connsiteY10" fmla="*/ 62354 h 62354"/>
                  <a:gd name="connsiteX11" fmla="*/ 0 w 54351"/>
                  <a:gd name="connsiteY11" fmla="*/ 0 h 62354"/>
                  <a:gd name="connsiteX12" fmla="*/ 31430 w 54351"/>
                  <a:gd name="connsiteY12" fmla="*/ 0 h 62354"/>
                  <a:gd name="connsiteX13" fmla="*/ 54351 w 54351"/>
                  <a:gd name="connsiteY13" fmla="*/ 19425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351" h="62354">
                    <a:moveTo>
                      <a:pt x="41647" y="19697"/>
                    </a:moveTo>
                    <a:cubicBezTo>
                      <a:pt x="41647" y="13131"/>
                      <a:pt x="36908" y="9091"/>
                      <a:pt x="28982" y="9091"/>
                    </a:cubicBezTo>
                    <a:lnTo>
                      <a:pt x="12199" y="9091"/>
                    </a:lnTo>
                    <a:lnTo>
                      <a:pt x="12199" y="30420"/>
                    </a:lnTo>
                    <a:lnTo>
                      <a:pt x="28982" y="30420"/>
                    </a:lnTo>
                    <a:cubicBezTo>
                      <a:pt x="36791" y="30420"/>
                      <a:pt x="41647" y="26301"/>
                      <a:pt x="41647" y="19697"/>
                    </a:cubicBezTo>
                    <a:moveTo>
                      <a:pt x="54351" y="19425"/>
                    </a:moveTo>
                    <a:cubicBezTo>
                      <a:pt x="54351" y="31624"/>
                      <a:pt x="45222" y="39355"/>
                      <a:pt x="30886" y="39355"/>
                    </a:cubicBezTo>
                    <a:lnTo>
                      <a:pt x="12199" y="39355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430" y="0"/>
                    </a:lnTo>
                    <a:cubicBezTo>
                      <a:pt x="45493" y="39"/>
                      <a:pt x="54351" y="7576"/>
                      <a:pt x="54351" y="19425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76C2A80-2690-4E49-828D-D25CD32FB2F0}"/>
                  </a:ext>
                </a:extLst>
              </p:cNvPr>
              <p:cNvSpPr/>
              <p:nvPr/>
            </p:nvSpPr>
            <p:spPr>
              <a:xfrm>
                <a:off x="1539651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565 w 56565"/>
                  <a:gd name="connsiteY1" fmla="*/ 29176 h 62354"/>
                  <a:gd name="connsiteX2" fmla="*/ 41686 w 56565"/>
                  <a:gd name="connsiteY2" fmla="*/ 18998 h 62354"/>
                  <a:gd name="connsiteX3" fmla="*/ 29565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894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894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565" y="29176"/>
                    </a:lnTo>
                    <a:cubicBezTo>
                      <a:pt x="38617" y="29176"/>
                      <a:pt x="41686" y="24514"/>
                      <a:pt x="41686" y="18998"/>
                    </a:cubicBezTo>
                    <a:cubicBezTo>
                      <a:pt x="41686" y="13559"/>
                      <a:pt x="38695" y="9091"/>
                      <a:pt x="29565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894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894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C623DC2-1934-4982-A68A-C55BC37F1430}"/>
                  </a:ext>
                </a:extLst>
              </p:cNvPr>
              <p:cNvSpPr/>
              <p:nvPr/>
            </p:nvSpPr>
            <p:spPr>
              <a:xfrm>
                <a:off x="1623761" y="6358591"/>
                <a:ext cx="68842" cy="65850"/>
              </a:xfrm>
              <a:custGeom>
                <a:avLst/>
                <a:gdLst>
                  <a:gd name="connsiteX0" fmla="*/ 56100 w 68842"/>
                  <a:gd name="connsiteY0" fmla="*/ 32906 h 65850"/>
                  <a:gd name="connsiteX1" fmla="*/ 34421 w 68842"/>
                  <a:gd name="connsiteY1" fmla="*/ 9557 h 65850"/>
                  <a:gd name="connsiteX2" fmla="*/ 12743 w 68842"/>
                  <a:gd name="connsiteY2" fmla="*/ 32906 h 65850"/>
                  <a:gd name="connsiteX3" fmla="*/ 34421 w 68842"/>
                  <a:gd name="connsiteY3" fmla="*/ 56255 h 65850"/>
                  <a:gd name="connsiteX4" fmla="*/ 56100 w 68842"/>
                  <a:gd name="connsiteY4" fmla="*/ 32906 h 65850"/>
                  <a:gd name="connsiteX5" fmla="*/ 0 w 68842"/>
                  <a:gd name="connsiteY5" fmla="*/ 32906 h 65850"/>
                  <a:gd name="connsiteX6" fmla="*/ 34421 w 68842"/>
                  <a:gd name="connsiteY6" fmla="*/ 0 h 65850"/>
                  <a:gd name="connsiteX7" fmla="*/ 68842 w 68842"/>
                  <a:gd name="connsiteY7" fmla="*/ 32906 h 65850"/>
                  <a:gd name="connsiteX8" fmla="*/ 34421 w 68842"/>
                  <a:gd name="connsiteY8" fmla="*/ 65851 h 65850"/>
                  <a:gd name="connsiteX9" fmla="*/ 0 w 68842"/>
                  <a:gd name="connsiteY9" fmla="*/ 32906 h 6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842" h="65850">
                    <a:moveTo>
                      <a:pt x="56100" y="32906"/>
                    </a:moveTo>
                    <a:cubicBezTo>
                      <a:pt x="56100" y="18609"/>
                      <a:pt x="47747" y="9557"/>
                      <a:pt x="34421" y="9557"/>
                    </a:cubicBezTo>
                    <a:cubicBezTo>
                      <a:pt x="21096" y="9557"/>
                      <a:pt x="12743" y="18609"/>
                      <a:pt x="12743" y="32906"/>
                    </a:cubicBezTo>
                    <a:cubicBezTo>
                      <a:pt x="12743" y="47047"/>
                      <a:pt x="21096" y="56255"/>
                      <a:pt x="34421" y="56255"/>
                    </a:cubicBezTo>
                    <a:cubicBezTo>
                      <a:pt x="47747" y="56255"/>
                      <a:pt x="56100" y="47203"/>
                      <a:pt x="56100" y="32906"/>
                    </a:cubicBezTo>
                    <a:moveTo>
                      <a:pt x="0" y="32906"/>
                    </a:moveTo>
                    <a:cubicBezTo>
                      <a:pt x="0" y="12704"/>
                      <a:pt x="13598" y="0"/>
                      <a:pt x="34421" y="0"/>
                    </a:cubicBezTo>
                    <a:cubicBezTo>
                      <a:pt x="55245" y="0"/>
                      <a:pt x="68842" y="12743"/>
                      <a:pt x="68842" y="32906"/>
                    </a:cubicBezTo>
                    <a:cubicBezTo>
                      <a:pt x="68842" y="52992"/>
                      <a:pt x="55245" y="65851"/>
                      <a:pt x="34421" y="65851"/>
                    </a:cubicBezTo>
                    <a:cubicBezTo>
                      <a:pt x="13598" y="65851"/>
                      <a:pt x="0" y="52914"/>
                      <a:pt x="0" y="32906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DDB36E9-07D9-4EF2-8460-0D550B650BEF}"/>
                  </a:ext>
                </a:extLst>
              </p:cNvPr>
              <p:cNvSpPr/>
              <p:nvPr/>
            </p:nvSpPr>
            <p:spPr>
              <a:xfrm>
                <a:off x="1722829" y="6358591"/>
                <a:ext cx="65151" cy="65889"/>
              </a:xfrm>
              <a:custGeom>
                <a:avLst/>
                <a:gdLst>
                  <a:gd name="connsiteX0" fmla="*/ 0 w 65151"/>
                  <a:gd name="connsiteY0" fmla="*/ 33100 h 65889"/>
                  <a:gd name="connsiteX1" fmla="*/ 34421 w 65151"/>
                  <a:gd name="connsiteY1" fmla="*/ 0 h 65889"/>
                  <a:gd name="connsiteX2" fmla="*/ 64724 w 65151"/>
                  <a:gd name="connsiteY2" fmla="*/ 19580 h 65889"/>
                  <a:gd name="connsiteX3" fmla="*/ 52176 w 65151"/>
                  <a:gd name="connsiteY3" fmla="*/ 21678 h 65889"/>
                  <a:gd name="connsiteX4" fmla="*/ 34072 w 65151"/>
                  <a:gd name="connsiteY4" fmla="*/ 9363 h 65889"/>
                  <a:gd name="connsiteX5" fmla="*/ 12549 w 65151"/>
                  <a:gd name="connsiteY5" fmla="*/ 33061 h 65889"/>
                  <a:gd name="connsiteX6" fmla="*/ 34149 w 65151"/>
                  <a:gd name="connsiteY6" fmla="*/ 56410 h 65889"/>
                  <a:gd name="connsiteX7" fmla="*/ 54079 w 65151"/>
                  <a:gd name="connsiteY7" fmla="*/ 40093 h 65889"/>
                  <a:gd name="connsiteX8" fmla="*/ 54079 w 65151"/>
                  <a:gd name="connsiteY8" fmla="*/ 39316 h 65889"/>
                  <a:gd name="connsiteX9" fmla="*/ 33256 w 65151"/>
                  <a:gd name="connsiteY9" fmla="*/ 39316 h 65889"/>
                  <a:gd name="connsiteX10" fmla="*/ 33256 w 65151"/>
                  <a:gd name="connsiteY10" fmla="*/ 30458 h 65889"/>
                  <a:gd name="connsiteX11" fmla="*/ 65152 w 65151"/>
                  <a:gd name="connsiteY11" fmla="*/ 30458 h 65889"/>
                  <a:gd name="connsiteX12" fmla="*/ 65152 w 65151"/>
                  <a:gd name="connsiteY12" fmla="*/ 64103 h 65889"/>
                  <a:gd name="connsiteX13" fmla="*/ 56177 w 65151"/>
                  <a:gd name="connsiteY13" fmla="*/ 64103 h 65889"/>
                  <a:gd name="connsiteX14" fmla="*/ 55323 w 65151"/>
                  <a:gd name="connsiteY14" fmla="*/ 53924 h 65889"/>
                  <a:gd name="connsiteX15" fmla="*/ 31702 w 65151"/>
                  <a:gd name="connsiteY15" fmla="*/ 65890 h 65889"/>
                  <a:gd name="connsiteX16" fmla="*/ 0 w 65151"/>
                  <a:gd name="connsiteY16" fmla="*/ 33100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51" h="65889">
                    <a:moveTo>
                      <a:pt x="0" y="33100"/>
                    </a:moveTo>
                    <a:cubicBezTo>
                      <a:pt x="0" y="13598"/>
                      <a:pt x="12976" y="0"/>
                      <a:pt x="34421" y="0"/>
                    </a:cubicBezTo>
                    <a:cubicBezTo>
                      <a:pt x="52331" y="0"/>
                      <a:pt x="62238" y="9479"/>
                      <a:pt x="64724" y="19580"/>
                    </a:cubicBezTo>
                    <a:lnTo>
                      <a:pt x="52176" y="21678"/>
                    </a:lnTo>
                    <a:cubicBezTo>
                      <a:pt x="50583" y="15346"/>
                      <a:pt x="44988" y="9363"/>
                      <a:pt x="34072" y="9363"/>
                    </a:cubicBezTo>
                    <a:cubicBezTo>
                      <a:pt x="20552" y="9363"/>
                      <a:pt x="12549" y="18765"/>
                      <a:pt x="12549" y="33061"/>
                    </a:cubicBezTo>
                    <a:cubicBezTo>
                      <a:pt x="12549" y="46737"/>
                      <a:pt x="20202" y="56410"/>
                      <a:pt x="34149" y="56410"/>
                    </a:cubicBezTo>
                    <a:cubicBezTo>
                      <a:pt x="48174" y="56410"/>
                      <a:pt x="53885" y="47086"/>
                      <a:pt x="54079" y="40093"/>
                    </a:cubicBezTo>
                    <a:lnTo>
                      <a:pt x="54079" y="39316"/>
                    </a:lnTo>
                    <a:lnTo>
                      <a:pt x="33256" y="39316"/>
                    </a:lnTo>
                    <a:lnTo>
                      <a:pt x="33256" y="30458"/>
                    </a:lnTo>
                    <a:lnTo>
                      <a:pt x="65152" y="30458"/>
                    </a:lnTo>
                    <a:lnTo>
                      <a:pt x="65152" y="64103"/>
                    </a:lnTo>
                    <a:lnTo>
                      <a:pt x="56177" y="64103"/>
                    </a:lnTo>
                    <a:lnTo>
                      <a:pt x="55323" y="53924"/>
                    </a:lnTo>
                    <a:cubicBezTo>
                      <a:pt x="51632" y="60839"/>
                      <a:pt x="43473" y="65890"/>
                      <a:pt x="31702" y="65890"/>
                    </a:cubicBezTo>
                    <a:cubicBezTo>
                      <a:pt x="12044" y="65851"/>
                      <a:pt x="0" y="52331"/>
                      <a:pt x="0" y="33100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64DF7F1-F03D-463F-BA09-0AA83A769447}"/>
                  </a:ext>
                </a:extLst>
              </p:cNvPr>
              <p:cNvSpPr/>
              <p:nvPr/>
            </p:nvSpPr>
            <p:spPr>
              <a:xfrm>
                <a:off x="1824616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604 w 56565"/>
                  <a:gd name="connsiteY1" fmla="*/ 29176 h 62354"/>
                  <a:gd name="connsiteX2" fmla="*/ 41725 w 56565"/>
                  <a:gd name="connsiteY2" fmla="*/ 18998 h 62354"/>
                  <a:gd name="connsiteX3" fmla="*/ 29604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933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933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604" y="29176"/>
                    </a:lnTo>
                    <a:cubicBezTo>
                      <a:pt x="38656" y="29176"/>
                      <a:pt x="41725" y="24514"/>
                      <a:pt x="41725" y="18998"/>
                    </a:cubicBezTo>
                    <a:cubicBezTo>
                      <a:pt x="41725" y="13559"/>
                      <a:pt x="38734" y="9091"/>
                      <a:pt x="29604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933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933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01E24A0-B9A4-42B2-978E-9DF04E8D4954}"/>
                  </a:ext>
                </a:extLst>
              </p:cNvPr>
              <p:cNvSpPr/>
              <p:nvPr/>
            </p:nvSpPr>
            <p:spPr>
              <a:xfrm>
                <a:off x="1909581" y="6360339"/>
                <a:ext cx="68259" cy="62315"/>
              </a:xfrm>
              <a:custGeom>
                <a:avLst/>
                <a:gdLst>
                  <a:gd name="connsiteX0" fmla="*/ 45804 w 68259"/>
                  <a:gd name="connsiteY0" fmla="*/ 38267 h 62315"/>
                  <a:gd name="connsiteX1" fmla="*/ 38073 w 68259"/>
                  <a:gd name="connsiteY1" fmla="*/ 19114 h 62315"/>
                  <a:gd name="connsiteX2" fmla="*/ 34227 w 68259"/>
                  <a:gd name="connsiteY2" fmla="*/ 9091 h 62315"/>
                  <a:gd name="connsiteX3" fmla="*/ 34033 w 68259"/>
                  <a:gd name="connsiteY3" fmla="*/ 9091 h 62315"/>
                  <a:gd name="connsiteX4" fmla="*/ 30070 w 68259"/>
                  <a:gd name="connsiteY4" fmla="*/ 19114 h 62315"/>
                  <a:gd name="connsiteX5" fmla="*/ 22339 w 68259"/>
                  <a:gd name="connsiteY5" fmla="*/ 38267 h 62315"/>
                  <a:gd name="connsiteX6" fmla="*/ 45804 w 68259"/>
                  <a:gd name="connsiteY6" fmla="*/ 38267 h 62315"/>
                  <a:gd name="connsiteX7" fmla="*/ 49340 w 68259"/>
                  <a:gd name="connsiteY7" fmla="*/ 47125 h 62315"/>
                  <a:gd name="connsiteX8" fmla="*/ 18881 w 68259"/>
                  <a:gd name="connsiteY8" fmla="*/ 47125 h 62315"/>
                  <a:gd name="connsiteX9" fmla="*/ 12743 w 68259"/>
                  <a:gd name="connsiteY9" fmla="*/ 62316 h 62315"/>
                  <a:gd name="connsiteX10" fmla="*/ 0 w 68259"/>
                  <a:gd name="connsiteY10" fmla="*/ 62316 h 62315"/>
                  <a:gd name="connsiteX11" fmla="*/ 27234 w 68259"/>
                  <a:gd name="connsiteY11" fmla="*/ 0 h 62315"/>
                  <a:gd name="connsiteX12" fmla="*/ 41026 w 68259"/>
                  <a:gd name="connsiteY12" fmla="*/ 0 h 62315"/>
                  <a:gd name="connsiteX13" fmla="*/ 68260 w 68259"/>
                  <a:gd name="connsiteY13" fmla="*/ 62316 h 62315"/>
                  <a:gd name="connsiteX14" fmla="*/ 55517 w 68259"/>
                  <a:gd name="connsiteY14" fmla="*/ 62316 h 62315"/>
                  <a:gd name="connsiteX15" fmla="*/ 49340 w 68259"/>
                  <a:gd name="connsiteY15" fmla="*/ 47125 h 6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259" h="62315">
                    <a:moveTo>
                      <a:pt x="45804" y="38267"/>
                    </a:moveTo>
                    <a:lnTo>
                      <a:pt x="38073" y="19114"/>
                    </a:lnTo>
                    <a:cubicBezTo>
                      <a:pt x="36208" y="15152"/>
                      <a:pt x="35082" y="12626"/>
                      <a:pt x="34227" y="9091"/>
                    </a:cubicBezTo>
                    <a:lnTo>
                      <a:pt x="34033" y="9091"/>
                    </a:lnTo>
                    <a:cubicBezTo>
                      <a:pt x="33061" y="12587"/>
                      <a:pt x="31935" y="15152"/>
                      <a:pt x="30070" y="19114"/>
                    </a:cubicBezTo>
                    <a:lnTo>
                      <a:pt x="22339" y="38267"/>
                    </a:lnTo>
                    <a:lnTo>
                      <a:pt x="45804" y="38267"/>
                    </a:lnTo>
                    <a:close/>
                    <a:moveTo>
                      <a:pt x="49340" y="47125"/>
                    </a:moveTo>
                    <a:lnTo>
                      <a:pt x="18881" y="47125"/>
                    </a:lnTo>
                    <a:lnTo>
                      <a:pt x="12743" y="62316"/>
                    </a:lnTo>
                    <a:lnTo>
                      <a:pt x="0" y="62316"/>
                    </a:lnTo>
                    <a:lnTo>
                      <a:pt x="27234" y="0"/>
                    </a:lnTo>
                    <a:lnTo>
                      <a:pt x="41026" y="0"/>
                    </a:lnTo>
                    <a:lnTo>
                      <a:pt x="68260" y="62316"/>
                    </a:lnTo>
                    <a:lnTo>
                      <a:pt x="55517" y="62316"/>
                    </a:lnTo>
                    <a:lnTo>
                      <a:pt x="49340" y="47125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C2C6011-D3E9-4861-B006-ECAC262FFA81}"/>
                  </a:ext>
                </a:extLst>
              </p:cNvPr>
              <p:cNvSpPr/>
              <p:nvPr/>
            </p:nvSpPr>
            <p:spPr>
              <a:xfrm>
                <a:off x="2010397" y="6360339"/>
                <a:ext cx="72882" cy="62354"/>
              </a:xfrm>
              <a:custGeom>
                <a:avLst/>
                <a:gdLst>
                  <a:gd name="connsiteX0" fmla="*/ 0 w 72882"/>
                  <a:gd name="connsiteY0" fmla="*/ 0 h 62354"/>
                  <a:gd name="connsiteX1" fmla="*/ 17638 w 72882"/>
                  <a:gd name="connsiteY1" fmla="*/ 0 h 62354"/>
                  <a:gd name="connsiteX2" fmla="*/ 34499 w 72882"/>
                  <a:gd name="connsiteY2" fmla="*/ 43473 h 62354"/>
                  <a:gd name="connsiteX3" fmla="*/ 36247 w 72882"/>
                  <a:gd name="connsiteY3" fmla="*/ 49806 h 62354"/>
                  <a:gd name="connsiteX4" fmla="*/ 36441 w 72882"/>
                  <a:gd name="connsiteY4" fmla="*/ 49806 h 62354"/>
                  <a:gd name="connsiteX5" fmla="*/ 38267 w 72882"/>
                  <a:gd name="connsiteY5" fmla="*/ 43473 h 62354"/>
                  <a:gd name="connsiteX6" fmla="*/ 55051 w 72882"/>
                  <a:gd name="connsiteY6" fmla="*/ 0 h 62354"/>
                  <a:gd name="connsiteX7" fmla="*/ 72883 w 72882"/>
                  <a:gd name="connsiteY7" fmla="*/ 0 h 62354"/>
                  <a:gd name="connsiteX8" fmla="*/ 72883 w 72882"/>
                  <a:gd name="connsiteY8" fmla="*/ 62354 h 62354"/>
                  <a:gd name="connsiteX9" fmla="*/ 61733 w 72882"/>
                  <a:gd name="connsiteY9" fmla="*/ 62354 h 62354"/>
                  <a:gd name="connsiteX10" fmla="*/ 61733 w 72882"/>
                  <a:gd name="connsiteY10" fmla="*/ 17211 h 62354"/>
                  <a:gd name="connsiteX11" fmla="*/ 62160 w 72882"/>
                  <a:gd name="connsiteY11" fmla="*/ 9674 h 62354"/>
                  <a:gd name="connsiteX12" fmla="*/ 61811 w 72882"/>
                  <a:gd name="connsiteY12" fmla="*/ 9674 h 62354"/>
                  <a:gd name="connsiteX13" fmla="*/ 59518 w 72882"/>
                  <a:gd name="connsiteY13" fmla="*/ 16977 h 62354"/>
                  <a:gd name="connsiteX14" fmla="*/ 41803 w 72882"/>
                  <a:gd name="connsiteY14" fmla="*/ 62354 h 62354"/>
                  <a:gd name="connsiteX15" fmla="*/ 30575 w 72882"/>
                  <a:gd name="connsiteY15" fmla="*/ 62354 h 62354"/>
                  <a:gd name="connsiteX16" fmla="*/ 12859 w 72882"/>
                  <a:gd name="connsiteY16" fmla="*/ 16977 h 62354"/>
                  <a:gd name="connsiteX17" fmla="*/ 10761 w 72882"/>
                  <a:gd name="connsiteY17" fmla="*/ 9674 h 62354"/>
                  <a:gd name="connsiteX18" fmla="*/ 10412 w 72882"/>
                  <a:gd name="connsiteY18" fmla="*/ 9674 h 62354"/>
                  <a:gd name="connsiteX19" fmla="*/ 10839 w 72882"/>
                  <a:gd name="connsiteY19" fmla="*/ 17211 h 62354"/>
                  <a:gd name="connsiteX20" fmla="*/ 10839 w 72882"/>
                  <a:gd name="connsiteY20" fmla="*/ 62354 h 62354"/>
                  <a:gd name="connsiteX21" fmla="*/ 39 w 72882"/>
                  <a:gd name="connsiteY21" fmla="*/ 62354 h 62354"/>
                  <a:gd name="connsiteX22" fmla="*/ 39 w 72882"/>
                  <a:gd name="connsiteY22" fmla="*/ 0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882" h="62354">
                    <a:moveTo>
                      <a:pt x="0" y="0"/>
                    </a:moveTo>
                    <a:lnTo>
                      <a:pt x="17638" y="0"/>
                    </a:lnTo>
                    <a:lnTo>
                      <a:pt x="34499" y="43473"/>
                    </a:lnTo>
                    <a:cubicBezTo>
                      <a:pt x="35392" y="46193"/>
                      <a:pt x="35897" y="47669"/>
                      <a:pt x="36247" y="49806"/>
                    </a:cubicBezTo>
                    <a:lnTo>
                      <a:pt x="36441" y="49806"/>
                    </a:lnTo>
                    <a:cubicBezTo>
                      <a:pt x="36791" y="47708"/>
                      <a:pt x="37296" y="46115"/>
                      <a:pt x="38267" y="43473"/>
                    </a:cubicBezTo>
                    <a:lnTo>
                      <a:pt x="55051" y="0"/>
                    </a:lnTo>
                    <a:lnTo>
                      <a:pt x="72883" y="0"/>
                    </a:lnTo>
                    <a:lnTo>
                      <a:pt x="72883" y="62354"/>
                    </a:lnTo>
                    <a:lnTo>
                      <a:pt x="61733" y="62354"/>
                    </a:lnTo>
                    <a:lnTo>
                      <a:pt x="61733" y="17211"/>
                    </a:lnTo>
                    <a:cubicBezTo>
                      <a:pt x="61733" y="14646"/>
                      <a:pt x="61888" y="11927"/>
                      <a:pt x="62160" y="9674"/>
                    </a:cubicBezTo>
                    <a:lnTo>
                      <a:pt x="61811" y="9674"/>
                    </a:lnTo>
                    <a:cubicBezTo>
                      <a:pt x="61539" y="11072"/>
                      <a:pt x="60490" y="14608"/>
                      <a:pt x="59518" y="16977"/>
                    </a:cubicBezTo>
                    <a:lnTo>
                      <a:pt x="41803" y="62354"/>
                    </a:lnTo>
                    <a:lnTo>
                      <a:pt x="30575" y="62354"/>
                    </a:lnTo>
                    <a:lnTo>
                      <a:pt x="12859" y="16977"/>
                    </a:lnTo>
                    <a:cubicBezTo>
                      <a:pt x="11966" y="14608"/>
                      <a:pt x="11111" y="11344"/>
                      <a:pt x="10761" y="9674"/>
                    </a:cubicBezTo>
                    <a:lnTo>
                      <a:pt x="10412" y="9674"/>
                    </a:lnTo>
                    <a:cubicBezTo>
                      <a:pt x="10684" y="11888"/>
                      <a:pt x="10839" y="14413"/>
                      <a:pt x="10839" y="17211"/>
                    </a:cubicBezTo>
                    <a:lnTo>
                      <a:pt x="10839" y="62354"/>
                    </a:lnTo>
                    <a:lnTo>
                      <a:pt x="39" y="6235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8FF6269-F2C2-4D66-BBBB-8BF5A981A0A0}"/>
                </a:ext>
              </a:extLst>
            </p:cNvPr>
            <p:cNvSpPr/>
            <p:nvPr/>
          </p:nvSpPr>
          <p:spPr>
            <a:xfrm>
              <a:off x="984250" y="5935164"/>
              <a:ext cx="1567174" cy="316589"/>
            </a:xfrm>
            <a:custGeom>
              <a:avLst/>
              <a:gdLst>
                <a:gd name="connsiteX0" fmla="*/ 683995 w 1567174"/>
                <a:gd name="connsiteY0" fmla="*/ 307926 h 316589"/>
                <a:gd name="connsiteX1" fmla="*/ 723855 w 1567174"/>
                <a:gd name="connsiteY1" fmla="*/ 307926 h 316589"/>
                <a:gd name="connsiteX2" fmla="*/ 723855 w 1567174"/>
                <a:gd name="connsiteY2" fmla="*/ 234460 h 316589"/>
                <a:gd name="connsiteX3" fmla="*/ 723816 w 1567174"/>
                <a:gd name="connsiteY3" fmla="*/ 234188 h 316589"/>
                <a:gd name="connsiteX4" fmla="*/ 723816 w 1567174"/>
                <a:gd name="connsiteY4" fmla="*/ 88889 h 316589"/>
                <a:gd name="connsiteX5" fmla="*/ 676108 w 1567174"/>
                <a:gd name="connsiteY5" fmla="*/ 88889 h 316589"/>
                <a:gd name="connsiteX6" fmla="*/ 676108 w 1567174"/>
                <a:gd name="connsiteY6" fmla="*/ 207265 h 316589"/>
                <a:gd name="connsiteX7" fmla="*/ 609325 w 1567174"/>
                <a:gd name="connsiteY7" fmla="*/ 284888 h 316589"/>
                <a:gd name="connsiteX8" fmla="*/ 545999 w 1567174"/>
                <a:gd name="connsiteY8" fmla="*/ 204235 h 316589"/>
                <a:gd name="connsiteX9" fmla="*/ 545999 w 1567174"/>
                <a:gd name="connsiteY9" fmla="*/ 88889 h 316589"/>
                <a:gd name="connsiteX10" fmla="*/ 498291 w 1567174"/>
                <a:gd name="connsiteY10" fmla="*/ 88889 h 316589"/>
                <a:gd name="connsiteX11" fmla="*/ 498291 w 1567174"/>
                <a:gd name="connsiteY11" fmla="*/ 211189 h 316589"/>
                <a:gd name="connsiteX12" fmla="*/ 586753 w 1567174"/>
                <a:gd name="connsiteY12" fmla="*/ 311811 h 316589"/>
                <a:gd name="connsiteX13" fmla="*/ 678090 w 1567174"/>
                <a:gd name="connsiteY13" fmla="*/ 246581 h 316589"/>
                <a:gd name="connsiteX14" fmla="*/ 680110 w 1567174"/>
                <a:gd name="connsiteY14" fmla="*/ 246581 h 316589"/>
                <a:gd name="connsiteX15" fmla="*/ 683995 w 1567174"/>
                <a:gd name="connsiteY15" fmla="*/ 307926 h 316589"/>
                <a:gd name="connsiteX16" fmla="*/ 680149 w 1567174"/>
                <a:gd name="connsiteY16" fmla="*/ 246581 h 316589"/>
                <a:gd name="connsiteX17" fmla="*/ 680343 w 1567174"/>
                <a:gd name="connsiteY17" fmla="*/ 249379 h 316589"/>
                <a:gd name="connsiteX18" fmla="*/ 680265 w 1567174"/>
                <a:gd name="connsiteY18" fmla="*/ 246581 h 316589"/>
                <a:gd name="connsiteX19" fmla="*/ 680149 w 1567174"/>
                <a:gd name="connsiteY19" fmla="*/ 246581 h 316589"/>
                <a:gd name="connsiteX20" fmla="*/ 458625 w 1567174"/>
                <a:gd name="connsiteY20" fmla="*/ 308858 h 316589"/>
                <a:gd name="connsiteX21" fmla="*/ 410918 w 1567174"/>
                <a:gd name="connsiteY21" fmla="*/ 308858 h 316589"/>
                <a:gd name="connsiteX22" fmla="*/ 410918 w 1567174"/>
                <a:gd name="connsiteY22" fmla="*/ 932 h 316589"/>
                <a:gd name="connsiteX23" fmla="*/ 458625 w 1567174"/>
                <a:gd name="connsiteY23" fmla="*/ 932 h 316589"/>
                <a:gd name="connsiteX24" fmla="*/ 458625 w 1567174"/>
                <a:gd name="connsiteY24" fmla="*/ 308858 h 316589"/>
                <a:gd name="connsiteX25" fmla="*/ 148407 w 1567174"/>
                <a:gd name="connsiteY25" fmla="*/ 213520 h 316589"/>
                <a:gd name="connsiteX26" fmla="*/ 148252 w 1567174"/>
                <a:gd name="connsiteY26" fmla="*/ 213520 h 316589"/>
                <a:gd name="connsiteX27" fmla="*/ 73155 w 1567174"/>
                <a:gd name="connsiteY27" fmla="*/ 236752 h 316589"/>
                <a:gd name="connsiteX28" fmla="*/ 152098 w 1567174"/>
                <a:gd name="connsiteY28" fmla="*/ 49029 h 316589"/>
                <a:gd name="connsiteX29" fmla="*/ 233139 w 1567174"/>
                <a:gd name="connsiteY29" fmla="*/ 241686 h 316589"/>
                <a:gd name="connsiteX30" fmla="*/ 148407 w 1567174"/>
                <a:gd name="connsiteY30" fmla="*/ 213520 h 316589"/>
                <a:gd name="connsiteX31" fmla="*/ 54934 w 1567174"/>
                <a:gd name="connsiteY31" fmla="*/ 307965 h 316589"/>
                <a:gd name="connsiteX32" fmla="*/ 149223 w 1567174"/>
                <a:gd name="connsiteY32" fmla="*/ 231974 h 316589"/>
                <a:gd name="connsiteX33" fmla="*/ 246854 w 1567174"/>
                <a:gd name="connsiteY33" fmla="*/ 307965 h 316589"/>
                <a:gd name="connsiteX34" fmla="*/ 304196 w 1567174"/>
                <a:gd name="connsiteY34" fmla="*/ 307848 h 316589"/>
                <a:gd name="connsiteX35" fmla="*/ 174864 w 1567174"/>
                <a:gd name="connsiteY35" fmla="*/ 311 h 316589"/>
                <a:gd name="connsiteX36" fmla="*/ 129526 w 1567174"/>
                <a:gd name="connsiteY36" fmla="*/ 311 h 316589"/>
                <a:gd name="connsiteX37" fmla="*/ 129332 w 1567174"/>
                <a:gd name="connsiteY37" fmla="*/ 311 h 316589"/>
                <a:gd name="connsiteX38" fmla="*/ 0 w 1567174"/>
                <a:gd name="connsiteY38" fmla="*/ 307848 h 316589"/>
                <a:gd name="connsiteX39" fmla="*/ 54934 w 1567174"/>
                <a:gd name="connsiteY39" fmla="*/ 307965 h 316589"/>
                <a:gd name="connsiteX40" fmla="*/ 1337298 w 1567174"/>
                <a:gd name="connsiteY40" fmla="*/ 88889 h 316589"/>
                <a:gd name="connsiteX41" fmla="*/ 1385006 w 1567174"/>
                <a:gd name="connsiteY41" fmla="*/ 88889 h 316589"/>
                <a:gd name="connsiteX42" fmla="*/ 1380771 w 1567174"/>
                <a:gd name="connsiteY42" fmla="*/ 156915 h 316589"/>
                <a:gd name="connsiteX43" fmla="*/ 1382986 w 1567174"/>
                <a:gd name="connsiteY43" fmla="*/ 156915 h 316589"/>
                <a:gd name="connsiteX44" fmla="*/ 1473507 w 1567174"/>
                <a:gd name="connsiteY44" fmla="*/ 84538 h 316589"/>
                <a:gd name="connsiteX45" fmla="*/ 1567174 w 1567174"/>
                <a:gd name="connsiteY45" fmla="*/ 192541 h 316589"/>
                <a:gd name="connsiteX46" fmla="*/ 1567174 w 1567174"/>
                <a:gd name="connsiteY46" fmla="*/ 307887 h 316589"/>
                <a:gd name="connsiteX47" fmla="*/ 1519466 w 1567174"/>
                <a:gd name="connsiteY47" fmla="*/ 307887 h 316589"/>
                <a:gd name="connsiteX48" fmla="*/ 1519466 w 1567174"/>
                <a:gd name="connsiteY48" fmla="*/ 199068 h 316589"/>
                <a:gd name="connsiteX49" fmla="*/ 1453965 w 1567174"/>
                <a:gd name="connsiteY49" fmla="*/ 116278 h 316589"/>
                <a:gd name="connsiteX50" fmla="*/ 1385006 w 1567174"/>
                <a:gd name="connsiteY50" fmla="*/ 206255 h 316589"/>
                <a:gd name="connsiteX51" fmla="*/ 1385006 w 1567174"/>
                <a:gd name="connsiteY51" fmla="*/ 307926 h 316589"/>
                <a:gd name="connsiteX52" fmla="*/ 1337298 w 1567174"/>
                <a:gd name="connsiteY52" fmla="*/ 307926 h 316589"/>
                <a:gd name="connsiteX53" fmla="*/ 1337298 w 1567174"/>
                <a:gd name="connsiteY53" fmla="*/ 88889 h 316589"/>
                <a:gd name="connsiteX54" fmla="*/ 991493 w 1567174"/>
                <a:gd name="connsiteY54" fmla="*/ 35237 h 316589"/>
                <a:gd name="connsiteX55" fmla="*/ 962434 w 1567174"/>
                <a:gd name="connsiteY55" fmla="*/ 7148 h 316589"/>
                <a:gd name="connsiteX56" fmla="*/ 933374 w 1567174"/>
                <a:gd name="connsiteY56" fmla="*/ 35237 h 316589"/>
                <a:gd name="connsiteX57" fmla="*/ 962434 w 1567174"/>
                <a:gd name="connsiteY57" fmla="*/ 63326 h 316589"/>
                <a:gd name="connsiteX58" fmla="*/ 991493 w 1567174"/>
                <a:gd name="connsiteY58" fmla="*/ 35237 h 316589"/>
                <a:gd name="connsiteX59" fmla="*/ 1264687 w 1567174"/>
                <a:gd name="connsiteY59" fmla="*/ 198213 h 316589"/>
                <a:gd name="connsiteX60" fmla="*/ 1164415 w 1567174"/>
                <a:gd name="connsiteY60" fmla="*/ 101282 h 316589"/>
                <a:gd name="connsiteX61" fmla="*/ 1064143 w 1567174"/>
                <a:gd name="connsiteY61" fmla="*/ 198213 h 316589"/>
                <a:gd name="connsiteX62" fmla="*/ 1164415 w 1567174"/>
                <a:gd name="connsiteY62" fmla="*/ 295144 h 316589"/>
                <a:gd name="connsiteX63" fmla="*/ 1264687 w 1567174"/>
                <a:gd name="connsiteY63" fmla="*/ 198213 h 316589"/>
                <a:gd name="connsiteX64" fmla="*/ 1016707 w 1567174"/>
                <a:gd name="connsiteY64" fmla="*/ 198640 h 316589"/>
                <a:gd name="connsiteX65" fmla="*/ 1164415 w 1567174"/>
                <a:gd name="connsiteY65" fmla="*/ 80264 h 316589"/>
                <a:gd name="connsiteX66" fmla="*/ 1311618 w 1567174"/>
                <a:gd name="connsiteY66" fmla="*/ 198640 h 316589"/>
                <a:gd name="connsiteX67" fmla="*/ 1164376 w 1567174"/>
                <a:gd name="connsiteY67" fmla="*/ 316589 h 316589"/>
                <a:gd name="connsiteX68" fmla="*/ 1016707 w 1567174"/>
                <a:gd name="connsiteY68" fmla="*/ 198640 h 316589"/>
                <a:gd name="connsiteX69" fmla="*/ 987065 w 1567174"/>
                <a:gd name="connsiteY69" fmla="*/ 307926 h 316589"/>
                <a:gd name="connsiteX70" fmla="*/ 939357 w 1567174"/>
                <a:gd name="connsiteY70" fmla="*/ 307926 h 316589"/>
                <a:gd name="connsiteX71" fmla="*/ 939357 w 1567174"/>
                <a:gd name="connsiteY71" fmla="*/ 88889 h 316589"/>
                <a:gd name="connsiteX72" fmla="*/ 987065 w 1567174"/>
                <a:gd name="connsiteY72" fmla="*/ 88889 h 316589"/>
                <a:gd name="connsiteX73" fmla="*/ 987065 w 1567174"/>
                <a:gd name="connsiteY73" fmla="*/ 307926 h 316589"/>
                <a:gd name="connsiteX74" fmla="*/ 987065 w 1567174"/>
                <a:gd name="connsiteY74" fmla="*/ 307926 h 316589"/>
                <a:gd name="connsiteX75" fmla="*/ 939357 w 1567174"/>
                <a:gd name="connsiteY75" fmla="*/ 307926 h 316589"/>
                <a:gd name="connsiteX76" fmla="*/ 939357 w 1567174"/>
                <a:gd name="connsiteY76" fmla="*/ 88889 h 316589"/>
                <a:gd name="connsiteX77" fmla="*/ 987065 w 1567174"/>
                <a:gd name="connsiteY77" fmla="*/ 88889 h 316589"/>
                <a:gd name="connsiteX78" fmla="*/ 987065 w 1567174"/>
                <a:gd name="connsiteY78" fmla="*/ 307926 h 316589"/>
                <a:gd name="connsiteX79" fmla="*/ 987065 w 1567174"/>
                <a:gd name="connsiteY79" fmla="*/ 307926 h 316589"/>
                <a:gd name="connsiteX80" fmla="*/ 939357 w 1567174"/>
                <a:gd name="connsiteY80" fmla="*/ 307926 h 316589"/>
                <a:gd name="connsiteX81" fmla="*/ 939357 w 1567174"/>
                <a:gd name="connsiteY81" fmla="*/ 88889 h 316589"/>
                <a:gd name="connsiteX82" fmla="*/ 987065 w 1567174"/>
                <a:gd name="connsiteY82" fmla="*/ 88889 h 316589"/>
                <a:gd name="connsiteX83" fmla="*/ 987065 w 1567174"/>
                <a:gd name="connsiteY83" fmla="*/ 307926 h 316589"/>
                <a:gd name="connsiteX84" fmla="*/ 373777 w 1567174"/>
                <a:gd name="connsiteY84" fmla="*/ 0 h 316589"/>
                <a:gd name="connsiteX85" fmla="*/ 373777 w 1567174"/>
                <a:gd name="connsiteY85" fmla="*/ 307926 h 316589"/>
                <a:gd name="connsiteX86" fmla="*/ 326069 w 1567174"/>
                <a:gd name="connsiteY86" fmla="*/ 307926 h 316589"/>
                <a:gd name="connsiteX87" fmla="*/ 326069 w 1567174"/>
                <a:gd name="connsiteY87" fmla="*/ 0 h 316589"/>
                <a:gd name="connsiteX88" fmla="*/ 373777 w 1567174"/>
                <a:gd name="connsiteY88" fmla="*/ 0 h 316589"/>
                <a:gd name="connsiteX89" fmla="*/ 761384 w 1567174"/>
                <a:gd name="connsiteY89" fmla="*/ 88695 h 316589"/>
                <a:gd name="connsiteX90" fmla="*/ 809092 w 1567174"/>
                <a:gd name="connsiteY90" fmla="*/ 88695 h 316589"/>
                <a:gd name="connsiteX91" fmla="*/ 804314 w 1567174"/>
                <a:gd name="connsiteY91" fmla="*/ 164608 h 316589"/>
                <a:gd name="connsiteX92" fmla="*/ 806489 w 1567174"/>
                <a:gd name="connsiteY92" fmla="*/ 164608 h 316589"/>
                <a:gd name="connsiteX93" fmla="*/ 885433 w 1567174"/>
                <a:gd name="connsiteY93" fmla="*/ 86092 h 316589"/>
                <a:gd name="connsiteX94" fmla="*/ 910141 w 1567174"/>
                <a:gd name="connsiteY94" fmla="*/ 88267 h 316589"/>
                <a:gd name="connsiteX95" fmla="*/ 907538 w 1567174"/>
                <a:gd name="connsiteY95" fmla="*/ 130769 h 316589"/>
                <a:gd name="connsiteX96" fmla="*/ 878051 w 1567174"/>
                <a:gd name="connsiteY96" fmla="*/ 126418 h 316589"/>
                <a:gd name="connsiteX97" fmla="*/ 809092 w 1567174"/>
                <a:gd name="connsiteY97" fmla="*/ 216201 h 316589"/>
                <a:gd name="connsiteX98" fmla="*/ 809092 w 1567174"/>
                <a:gd name="connsiteY98" fmla="*/ 307693 h 316589"/>
                <a:gd name="connsiteX99" fmla="*/ 761384 w 1567174"/>
                <a:gd name="connsiteY99" fmla="*/ 307693 h 316589"/>
                <a:gd name="connsiteX100" fmla="*/ 761384 w 1567174"/>
                <a:gd name="connsiteY100" fmla="*/ 88695 h 3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567174" h="316589">
                  <a:moveTo>
                    <a:pt x="683995" y="307926"/>
                  </a:moveTo>
                  <a:lnTo>
                    <a:pt x="723855" y="307926"/>
                  </a:lnTo>
                  <a:lnTo>
                    <a:pt x="723855" y="234460"/>
                  </a:lnTo>
                  <a:lnTo>
                    <a:pt x="723816" y="234188"/>
                  </a:lnTo>
                  <a:lnTo>
                    <a:pt x="723816" y="88889"/>
                  </a:lnTo>
                  <a:lnTo>
                    <a:pt x="676108" y="88889"/>
                  </a:lnTo>
                  <a:lnTo>
                    <a:pt x="676108" y="207265"/>
                  </a:lnTo>
                  <a:cubicBezTo>
                    <a:pt x="676108" y="256721"/>
                    <a:pt x="650079" y="284888"/>
                    <a:pt x="609325" y="284888"/>
                  </a:cubicBezTo>
                  <a:cubicBezTo>
                    <a:pt x="568999" y="284888"/>
                    <a:pt x="545999" y="260179"/>
                    <a:pt x="545999" y="204235"/>
                  </a:cubicBezTo>
                  <a:lnTo>
                    <a:pt x="545999" y="88889"/>
                  </a:lnTo>
                  <a:lnTo>
                    <a:pt x="498291" y="88889"/>
                  </a:lnTo>
                  <a:lnTo>
                    <a:pt x="498291" y="211189"/>
                  </a:lnTo>
                  <a:cubicBezTo>
                    <a:pt x="498291" y="279293"/>
                    <a:pt x="529527" y="311811"/>
                    <a:pt x="586753" y="311811"/>
                  </a:cubicBezTo>
                  <a:cubicBezTo>
                    <a:pt x="632013" y="311811"/>
                    <a:pt x="670281" y="295610"/>
                    <a:pt x="678090" y="246581"/>
                  </a:cubicBezTo>
                  <a:lnTo>
                    <a:pt x="680110" y="246581"/>
                  </a:lnTo>
                  <a:lnTo>
                    <a:pt x="683995" y="307926"/>
                  </a:lnTo>
                  <a:close/>
                  <a:moveTo>
                    <a:pt x="680149" y="246581"/>
                  </a:moveTo>
                  <a:lnTo>
                    <a:pt x="680343" y="249379"/>
                  </a:lnTo>
                  <a:lnTo>
                    <a:pt x="680265" y="246581"/>
                  </a:lnTo>
                  <a:lnTo>
                    <a:pt x="680149" y="246581"/>
                  </a:lnTo>
                  <a:close/>
                  <a:moveTo>
                    <a:pt x="458625" y="308858"/>
                  </a:moveTo>
                  <a:lnTo>
                    <a:pt x="410918" y="308858"/>
                  </a:lnTo>
                  <a:lnTo>
                    <a:pt x="410918" y="932"/>
                  </a:lnTo>
                  <a:lnTo>
                    <a:pt x="458625" y="932"/>
                  </a:lnTo>
                  <a:lnTo>
                    <a:pt x="458625" y="308858"/>
                  </a:lnTo>
                  <a:close/>
                  <a:moveTo>
                    <a:pt x="148407" y="213520"/>
                  </a:moveTo>
                  <a:cubicBezTo>
                    <a:pt x="148369" y="213520"/>
                    <a:pt x="148291" y="213520"/>
                    <a:pt x="148252" y="213520"/>
                  </a:cubicBezTo>
                  <a:cubicBezTo>
                    <a:pt x="119464" y="213559"/>
                    <a:pt x="94173" y="224126"/>
                    <a:pt x="73155" y="236752"/>
                  </a:cubicBezTo>
                  <a:lnTo>
                    <a:pt x="152098" y="49029"/>
                  </a:lnTo>
                  <a:lnTo>
                    <a:pt x="233139" y="241686"/>
                  </a:lnTo>
                  <a:cubicBezTo>
                    <a:pt x="209752" y="225797"/>
                    <a:pt x="180731" y="213559"/>
                    <a:pt x="148407" y="213520"/>
                  </a:cubicBezTo>
                  <a:moveTo>
                    <a:pt x="54934" y="307965"/>
                  </a:moveTo>
                  <a:cubicBezTo>
                    <a:pt x="72922" y="263442"/>
                    <a:pt x="106799" y="232013"/>
                    <a:pt x="149223" y="231974"/>
                  </a:cubicBezTo>
                  <a:cubicBezTo>
                    <a:pt x="191648" y="232013"/>
                    <a:pt x="228866" y="263404"/>
                    <a:pt x="246854" y="307965"/>
                  </a:cubicBezTo>
                  <a:lnTo>
                    <a:pt x="304196" y="307848"/>
                  </a:lnTo>
                  <a:lnTo>
                    <a:pt x="174864" y="311"/>
                  </a:lnTo>
                  <a:lnTo>
                    <a:pt x="129526" y="311"/>
                  </a:lnTo>
                  <a:lnTo>
                    <a:pt x="129332" y="311"/>
                  </a:lnTo>
                  <a:lnTo>
                    <a:pt x="0" y="307848"/>
                  </a:lnTo>
                  <a:lnTo>
                    <a:pt x="54934" y="307965"/>
                  </a:lnTo>
                  <a:close/>
                  <a:moveTo>
                    <a:pt x="1337298" y="88889"/>
                  </a:moveTo>
                  <a:lnTo>
                    <a:pt x="1385006" y="88889"/>
                  </a:lnTo>
                  <a:lnTo>
                    <a:pt x="1380771" y="156915"/>
                  </a:lnTo>
                  <a:lnTo>
                    <a:pt x="1382986" y="156915"/>
                  </a:lnTo>
                  <a:cubicBezTo>
                    <a:pt x="1389474" y="105323"/>
                    <a:pt x="1420165" y="84538"/>
                    <a:pt x="1473507" y="84538"/>
                  </a:cubicBezTo>
                  <a:cubicBezTo>
                    <a:pt x="1530733" y="84538"/>
                    <a:pt x="1567174" y="123582"/>
                    <a:pt x="1567174" y="192541"/>
                  </a:cubicBezTo>
                  <a:lnTo>
                    <a:pt x="1567174" y="307887"/>
                  </a:lnTo>
                  <a:lnTo>
                    <a:pt x="1519466" y="307887"/>
                  </a:lnTo>
                  <a:lnTo>
                    <a:pt x="1519466" y="199068"/>
                  </a:lnTo>
                  <a:cubicBezTo>
                    <a:pt x="1519466" y="142269"/>
                    <a:pt x="1496933" y="116278"/>
                    <a:pt x="1453965" y="116278"/>
                  </a:cubicBezTo>
                  <a:cubicBezTo>
                    <a:pt x="1409287" y="116278"/>
                    <a:pt x="1385006" y="154662"/>
                    <a:pt x="1385006" y="206255"/>
                  </a:cubicBezTo>
                  <a:lnTo>
                    <a:pt x="1385006" y="307926"/>
                  </a:lnTo>
                  <a:lnTo>
                    <a:pt x="1337298" y="307926"/>
                  </a:lnTo>
                  <a:lnTo>
                    <a:pt x="1337298" y="88889"/>
                  </a:lnTo>
                  <a:close/>
                  <a:moveTo>
                    <a:pt x="991493" y="35237"/>
                  </a:moveTo>
                  <a:cubicBezTo>
                    <a:pt x="991493" y="18803"/>
                    <a:pt x="979217" y="7148"/>
                    <a:pt x="962434" y="7148"/>
                  </a:cubicBezTo>
                  <a:cubicBezTo>
                    <a:pt x="945534" y="7148"/>
                    <a:pt x="933374" y="18803"/>
                    <a:pt x="933374" y="35237"/>
                  </a:cubicBezTo>
                  <a:cubicBezTo>
                    <a:pt x="933374" y="51787"/>
                    <a:pt x="945534" y="63326"/>
                    <a:pt x="962434" y="63326"/>
                  </a:cubicBezTo>
                  <a:cubicBezTo>
                    <a:pt x="979178" y="63326"/>
                    <a:pt x="991493" y="51787"/>
                    <a:pt x="991493" y="35237"/>
                  </a:cubicBezTo>
                  <a:moveTo>
                    <a:pt x="1264687" y="198213"/>
                  </a:moveTo>
                  <a:cubicBezTo>
                    <a:pt x="1264687" y="140326"/>
                    <a:pt x="1223467" y="101282"/>
                    <a:pt x="1164415" y="101282"/>
                  </a:cubicBezTo>
                  <a:cubicBezTo>
                    <a:pt x="1104858" y="101282"/>
                    <a:pt x="1064143" y="140326"/>
                    <a:pt x="1064143" y="198213"/>
                  </a:cubicBezTo>
                  <a:cubicBezTo>
                    <a:pt x="1064143" y="256566"/>
                    <a:pt x="1104858" y="295144"/>
                    <a:pt x="1164415" y="295144"/>
                  </a:cubicBezTo>
                  <a:cubicBezTo>
                    <a:pt x="1223467" y="295105"/>
                    <a:pt x="1264687" y="256527"/>
                    <a:pt x="1264687" y="198213"/>
                  </a:cubicBezTo>
                  <a:moveTo>
                    <a:pt x="1016707" y="198640"/>
                  </a:moveTo>
                  <a:cubicBezTo>
                    <a:pt x="1016707" y="128827"/>
                    <a:pt x="1077197" y="80264"/>
                    <a:pt x="1164415" y="80264"/>
                  </a:cubicBezTo>
                  <a:cubicBezTo>
                    <a:pt x="1251167" y="80264"/>
                    <a:pt x="1311618" y="128827"/>
                    <a:pt x="1311618" y="198640"/>
                  </a:cubicBezTo>
                  <a:cubicBezTo>
                    <a:pt x="1311618" y="268027"/>
                    <a:pt x="1251129" y="316589"/>
                    <a:pt x="1164376" y="316589"/>
                  </a:cubicBezTo>
                  <a:cubicBezTo>
                    <a:pt x="1077197" y="316589"/>
                    <a:pt x="1016707" y="268027"/>
                    <a:pt x="1016707" y="198640"/>
                  </a:cubicBezTo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373777" y="0"/>
                  </a:moveTo>
                  <a:lnTo>
                    <a:pt x="373777" y="307926"/>
                  </a:lnTo>
                  <a:lnTo>
                    <a:pt x="326069" y="307926"/>
                  </a:lnTo>
                  <a:lnTo>
                    <a:pt x="326069" y="0"/>
                  </a:lnTo>
                  <a:lnTo>
                    <a:pt x="373777" y="0"/>
                  </a:lnTo>
                  <a:close/>
                  <a:moveTo>
                    <a:pt x="761384" y="88695"/>
                  </a:moveTo>
                  <a:lnTo>
                    <a:pt x="809092" y="88695"/>
                  </a:lnTo>
                  <a:lnTo>
                    <a:pt x="804314" y="164608"/>
                  </a:lnTo>
                  <a:lnTo>
                    <a:pt x="806489" y="164608"/>
                  </a:lnTo>
                  <a:cubicBezTo>
                    <a:pt x="814725" y="114297"/>
                    <a:pt x="839900" y="86092"/>
                    <a:pt x="885433" y="86092"/>
                  </a:cubicBezTo>
                  <a:cubicBezTo>
                    <a:pt x="894096" y="86092"/>
                    <a:pt x="901905" y="86519"/>
                    <a:pt x="910141" y="88267"/>
                  </a:cubicBezTo>
                  <a:lnTo>
                    <a:pt x="907538" y="130769"/>
                  </a:lnTo>
                  <a:cubicBezTo>
                    <a:pt x="896699" y="127312"/>
                    <a:pt x="886715" y="126418"/>
                    <a:pt x="878051" y="126418"/>
                  </a:cubicBezTo>
                  <a:cubicBezTo>
                    <a:pt x="832091" y="126418"/>
                    <a:pt x="809092" y="157226"/>
                    <a:pt x="809092" y="216201"/>
                  </a:cubicBezTo>
                  <a:lnTo>
                    <a:pt x="809092" y="307693"/>
                  </a:lnTo>
                  <a:lnTo>
                    <a:pt x="761384" y="307693"/>
                  </a:lnTo>
                  <a:lnTo>
                    <a:pt x="761384" y="88695"/>
                  </a:lnTo>
                  <a:close/>
                </a:path>
              </a:pathLst>
            </a:custGeom>
            <a:grpFill/>
            <a:ln w="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0980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e Blue Tint Content w/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ADD39BE0-C865-430B-A874-517E91174FA6}"/>
              </a:ext>
            </a:extLst>
          </p:cNvPr>
          <p:cNvSpPr/>
          <p:nvPr userDrawn="1"/>
        </p:nvSpPr>
        <p:spPr>
          <a:xfrm>
            <a:off x="4438370" y="0"/>
            <a:ext cx="7753630" cy="6858000"/>
          </a:xfrm>
          <a:prstGeom prst="rect">
            <a:avLst/>
          </a:prstGeom>
          <a:solidFill>
            <a:srgbClr val="CCD2E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1" y="1147604"/>
            <a:ext cx="6651533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1820A1-14B2-4B62-8B3C-875809C42A4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82800" y="1147604"/>
            <a:ext cx="3154271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3EFAD5-30E5-4BF3-84AB-035AB5C99E2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9FB0C6"/>
                </a:solidFill>
              </a:defRPr>
            </a:lvl1pPr>
          </a:lstStyle>
          <a:p>
            <a:r>
              <a:rPr lang="en-GB" dirty="0"/>
              <a:t>© 2021 ALLURION TECHNOLOGIES - PROPRIETARY INFORMATION – CONFIDENTIAL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F0D5EE-D9CB-45C8-A7AE-00CF877C3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3154271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8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e Blue Tint Large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2188E7-73BE-4275-A80D-769341ED55C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38370" y="0"/>
            <a:ext cx="7753630" cy="6858000"/>
          </a:xfrm>
          <a:solidFill>
            <a:srgbClr val="CCD2EC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1820A1-14B2-4B62-8B3C-875809C42A4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82800" y="1147604"/>
            <a:ext cx="3154271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7163D-7DC3-4CFD-BD9C-C15AA135EFA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9FB0C6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74DF14-237A-4097-B263-EB0507AA5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3154271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20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36F6F-7D65-4363-8D5F-26F4CC4B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rgbClr val="003740"/>
                </a:solidFill>
                <a:effectLst/>
                <a:uFillTx/>
                <a:latin typeface="+mj-lt"/>
                <a:ea typeface="+mn-ea"/>
                <a:cs typeface="+mn-cs"/>
                <a:sym typeface="GT America Extended Medium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46DB9-A437-459B-85C7-A49F1B590F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 dirty="0">
              <a:latin typeface="GT America Medium" panose="00000600000000000000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79BBC-5587-4350-9401-0DB210FA7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D7FB8-00ED-48D0-A2FC-771E70D151A6}"/>
              </a:ext>
            </a:extLst>
          </p:cNvPr>
          <p:cNvSpPr/>
          <p:nvPr userDrawn="1"/>
        </p:nvSpPr>
        <p:spPr>
          <a:xfrm>
            <a:off x="1" y="1944341"/>
            <a:ext cx="12192000" cy="502346"/>
          </a:xfrm>
          <a:prstGeom prst="rect">
            <a:avLst/>
          </a:prstGeom>
          <a:solidFill>
            <a:srgbClr val="CCD2EC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/>
            <a:endParaRPr lang="en-GB" sz="900">
              <a:solidFill>
                <a:srgbClr val="90A19F"/>
              </a:solidFill>
              <a:latin typeface="GT America Light"/>
              <a:ea typeface="GT America Light"/>
              <a:cs typeface="GT America Light"/>
              <a:sym typeface="GT America Light"/>
            </a:endParaRPr>
          </a:p>
        </p:txBody>
      </p:sp>
      <p:pic>
        <p:nvPicPr>
          <p:cNvPr id="12" name="Graphic 26">
            <a:extLst>
              <a:ext uri="{FF2B5EF4-FFF2-40B4-BE49-F238E27FC236}">
                <a16:creationId xmlns:a16="http://schemas.microsoft.com/office/drawing/2014/main" id="{6F7A1B11-3E47-493F-9816-0CCA2E0348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733289" y="2589876"/>
            <a:ext cx="277863" cy="238169"/>
          </a:xfrm>
          <a:prstGeom prst="rect">
            <a:avLst/>
          </a:prstGeom>
        </p:spPr>
      </p:pic>
      <p:pic>
        <p:nvPicPr>
          <p:cNvPr id="13" name="Graphic 26">
            <a:extLst>
              <a:ext uri="{FF2B5EF4-FFF2-40B4-BE49-F238E27FC236}">
                <a16:creationId xmlns:a16="http://schemas.microsoft.com/office/drawing/2014/main" id="{4F6F4008-7726-4CCB-9E40-B36C2D9B8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34448" y="2563875"/>
            <a:ext cx="277863" cy="238169"/>
          </a:xfrm>
          <a:prstGeom prst="rect">
            <a:avLst/>
          </a:prstGeom>
        </p:spPr>
      </p:pic>
      <p:pic>
        <p:nvPicPr>
          <p:cNvPr id="14" name="Graphic 26">
            <a:extLst>
              <a:ext uri="{FF2B5EF4-FFF2-40B4-BE49-F238E27FC236}">
                <a16:creationId xmlns:a16="http://schemas.microsoft.com/office/drawing/2014/main" id="{10CFB883-98CE-4CFA-A658-B1F57F50B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854691" y="2589876"/>
            <a:ext cx="277863" cy="238169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EBE0B1-686B-4406-ABF0-A802D1405C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2159" y="2039234"/>
            <a:ext cx="2061095" cy="338554"/>
          </a:xfrm>
        </p:spPr>
        <p:txBody>
          <a:bodyPr/>
          <a:lstStyle/>
          <a:p>
            <a:pPr algn="ctr">
              <a:lnSpc>
                <a:spcPct val="80000"/>
              </a:lnSpc>
            </a:pPr>
            <a:r>
              <a:rPr kumimoji="0" lang="en-US" sz="2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GT America Light" panose="00000400000000000000" pitchFamily="50" charset="0"/>
                <a:ea typeface="+mn-ea"/>
                <a:cs typeface="+mn-cs"/>
                <a:sym typeface="GT America Extended Medium"/>
              </a:rPr>
              <a:t>Insert text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DDE12000-7281-45B3-A66F-EE5E06BF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2831" y="2056721"/>
            <a:ext cx="2061095" cy="338554"/>
          </a:xfrm>
        </p:spPr>
        <p:txBody>
          <a:bodyPr/>
          <a:lstStyle/>
          <a:p>
            <a:pPr algn="ctr">
              <a:lnSpc>
                <a:spcPct val="80000"/>
              </a:lnSpc>
            </a:pPr>
            <a:r>
              <a:rPr kumimoji="0" lang="en-US" sz="2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GT America Light" panose="00000400000000000000" pitchFamily="50" charset="0"/>
                <a:ea typeface="+mn-ea"/>
                <a:cs typeface="+mn-cs"/>
                <a:sym typeface="GT America Extended Medium"/>
              </a:rPr>
              <a:t>Insert text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BDE49BA5-C51F-4EEC-BD45-2AD034F3C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22588" y="2040629"/>
            <a:ext cx="2061095" cy="338554"/>
          </a:xfrm>
        </p:spPr>
        <p:txBody>
          <a:bodyPr/>
          <a:lstStyle/>
          <a:p>
            <a:pPr algn="ctr">
              <a:lnSpc>
                <a:spcPct val="80000"/>
              </a:lnSpc>
            </a:pPr>
            <a:r>
              <a:rPr kumimoji="0" lang="en-US" sz="2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GT America Light" panose="00000400000000000000" pitchFamily="50" charset="0"/>
                <a:ea typeface="+mn-ea"/>
                <a:cs typeface="+mn-cs"/>
                <a:sym typeface="GT America Extended Medium"/>
              </a:rPr>
              <a:t>Insert text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D093006-0C87-4580-8D83-426FE07E5B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0483" y="3100387"/>
            <a:ext cx="2155825" cy="65722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4BD2DE81-FBC8-40A5-9CEF-9D3DB9FC69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8101" y="3073887"/>
            <a:ext cx="2155825" cy="65722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D99EFB7-E294-4F3E-83B6-8ED97F4487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75223" y="3097357"/>
            <a:ext cx="2155825" cy="65722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16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Soft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F7598-3228-40EE-8ACE-86B21428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39" y="2421595"/>
            <a:ext cx="9161664" cy="2957284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GT America Extended Thin" panose="00000305000000000000" pitchFamily="50" charset="0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7753498-3272-4271-952C-2A55AE715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4250" y="1688624"/>
            <a:ext cx="9161653" cy="3730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1917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 Greet Left Panel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DA3B7F91-13BF-4F18-9125-7B033A6AC1C5}"/>
              </a:ext>
            </a:extLst>
          </p:cNvPr>
          <p:cNvSpPr/>
          <p:nvPr userDrawn="1"/>
        </p:nvSpPr>
        <p:spPr>
          <a:xfrm>
            <a:off x="0" y="0"/>
            <a:ext cx="4438370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1" y="1147604"/>
            <a:ext cx="6651533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1820A1-14B2-4B62-8B3C-875809C42A4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82800" y="1147604"/>
            <a:ext cx="3154271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E928013-A8E4-4E48-8BEB-3BE7F36709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1A3F7C-78E5-407F-91CD-1352E7E2F2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 dirty="0">
              <a:latin typeface="GT America Medium" panose="00000600000000000000" pitchFamily="50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6F43F0CD-3324-4CF9-BCD4-050B79189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3154271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50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 Green Green Content &amp;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5C45377-1BD6-4E7E-A4B1-225FDAFD8F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9668" y="-1"/>
            <a:ext cx="3872332" cy="6858001"/>
          </a:xfrm>
          <a:solidFill>
            <a:schemeClr val="accent2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6651534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6651533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57C6D-B735-4A72-AF0D-CE36D2218E7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ADC299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833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 Green Content &amp; Righ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221A57-64FF-4EB9-9EFB-2C0EB2899492}"/>
              </a:ext>
            </a:extLst>
          </p:cNvPr>
          <p:cNvSpPr/>
          <p:nvPr userDrawn="1"/>
        </p:nvSpPr>
        <p:spPr>
          <a:xfrm>
            <a:off x="8319668" y="0"/>
            <a:ext cx="3872332" cy="6858001"/>
          </a:xfrm>
          <a:custGeom>
            <a:avLst/>
            <a:gdLst>
              <a:gd name="connsiteX0" fmla="*/ 0 w 3872332"/>
              <a:gd name="connsiteY0" fmla="*/ 0 h 6858001"/>
              <a:gd name="connsiteX1" fmla="*/ 3872332 w 3872332"/>
              <a:gd name="connsiteY1" fmla="*/ 0 h 6858001"/>
              <a:gd name="connsiteX2" fmla="*/ 3872332 w 3872332"/>
              <a:gd name="connsiteY2" fmla="*/ 6858001 h 6858001"/>
              <a:gd name="connsiteX3" fmla="*/ 0 w 3872332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2332" h="6858001">
                <a:moveTo>
                  <a:pt x="0" y="0"/>
                </a:moveTo>
                <a:lnTo>
                  <a:pt x="3872332" y="0"/>
                </a:lnTo>
                <a:lnTo>
                  <a:pt x="3872332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6651533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6651533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57C7718-7F53-4879-9C60-DCFC810D42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13545" y="6608756"/>
            <a:ext cx="10522006" cy="200055"/>
          </a:xfrm>
        </p:spPr>
        <p:txBody>
          <a:bodyPr/>
          <a:lstStyle>
            <a:lvl1pPr>
              <a:defRPr>
                <a:solidFill>
                  <a:srgbClr val="ADC299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537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 Green Left Box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E684B66-2BD2-44EC-8856-FBC101C3E766}"/>
              </a:ext>
            </a:extLst>
          </p:cNvPr>
          <p:cNvSpPr/>
          <p:nvPr userDrawn="1"/>
        </p:nvSpPr>
        <p:spPr>
          <a:xfrm>
            <a:off x="0" y="-1"/>
            <a:ext cx="6224147" cy="6858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4907657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4907657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D9C331-C672-4F8E-B6B9-A02E118C759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89018" y="1147604"/>
            <a:ext cx="4907657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51D75F0-B0EE-4AE8-B000-227EAB8EE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C7F6D-C8D7-4FA8-8FC1-D31A3B9998D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 dirty="0">
              <a:latin typeface="GT America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 Green Right Box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A01758DE-1877-4456-84F0-8163F41F3B36}"/>
              </a:ext>
            </a:extLst>
          </p:cNvPr>
          <p:cNvSpPr/>
          <p:nvPr userDrawn="1"/>
        </p:nvSpPr>
        <p:spPr>
          <a:xfrm>
            <a:off x="6235773" y="-1"/>
            <a:ext cx="5956227" cy="6858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4907657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4907657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D9C331-C672-4F8E-B6B9-A02E118C759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89018" y="1147604"/>
            <a:ext cx="4907657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082885FB-09D5-446B-B108-EAFC53DB0C1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13545" y="6608756"/>
            <a:ext cx="10522006" cy="200055"/>
          </a:xfrm>
        </p:spPr>
        <p:txBody>
          <a:bodyPr/>
          <a:lstStyle>
            <a:lvl1pPr>
              <a:defRPr>
                <a:solidFill>
                  <a:srgbClr val="ADC299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492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 Green Content w/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CEBC548-2E63-4096-8897-360080208E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35774" y="-1"/>
            <a:ext cx="5956226" cy="6858001"/>
          </a:xfrm>
          <a:solidFill>
            <a:schemeClr val="accent2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4907657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4907657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F034B794-838B-416C-9A5A-99634B3DB3B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13545" y="6608756"/>
            <a:ext cx="10522006" cy="200055"/>
          </a:xfrm>
        </p:spPr>
        <p:txBody>
          <a:bodyPr/>
          <a:lstStyle>
            <a:lvl1pPr>
              <a:defRPr>
                <a:solidFill>
                  <a:srgbClr val="ADC299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184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Light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*In rare cases, the Elipse Balloon may require endoscopic or surgical intervention for removal. **Results may vary from one patient to another. A small percentage of patients don’t respond to the treatment. This material is not intended for a U.S. audien">
            <a:extLst>
              <a:ext uri="{FF2B5EF4-FFF2-40B4-BE49-F238E27FC236}">
                <a16:creationId xmlns:a16="http://schemas.microsoft.com/office/drawing/2014/main" id="{56FB30B2-9DB3-437C-B1D8-2D6D6A891103}"/>
              </a:ext>
            </a:extLst>
          </p:cNvPr>
          <p:cNvSpPr txBox="1"/>
          <p:nvPr userDrawn="1"/>
        </p:nvSpPr>
        <p:spPr>
          <a:xfrm>
            <a:off x="2874454" y="5921882"/>
            <a:ext cx="8613940" cy="233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>
              <a:defRPr sz="900">
                <a:solidFill>
                  <a:srgbClr val="FFF8F0">
                    <a:alpha val="50211"/>
                  </a:srgbClr>
                </a:solidFill>
                <a:latin typeface="GT America Light"/>
                <a:ea typeface="GT America Light"/>
                <a:cs typeface="GT America Light"/>
                <a:sym typeface="GT America Light"/>
              </a:defRPr>
            </a:pPr>
            <a:endParaRPr dirty="0">
              <a:solidFill>
                <a:schemeClr val="tx1">
                  <a:alpha val="50211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6F7598-3228-40EE-8ACE-86B21428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39" y="2421595"/>
            <a:ext cx="9161664" cy="2957284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GT America Extended Thin" panose="00000305000000000000" pitchFamily="50" charset="0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7753498-3272-4271-952C-2A55AE715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4250" y="1688624"/>
            <a:ext cx="9161653" cy="3730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4E75B5-DABA-4CD1-9E87-6093B67A881F}"/>
              </a:ext>
            </a:extLst>
          </p:cNvPr>
          <p:cNvGrpSpPr/>
          <p:nvPr userDrawn="1"/>
        </p:nvGrpSpPr>
        <p:grpSpPr>
          <a:xfrm>
            <a:off x="984250" y="5935164"/>
            <a:ext cx="1567174" cy="503735"/>
            <a:chOff x="984250" y="5935164"/>
            <a:chExt cx="1567174" cy="503735"/>
          </a:xfrm>
          <a:solidFill>
            <a:schemeClr val="tx1"/>
          </a:solidFill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EBD1A11-EEDD-4F03-BFF5-C0CBDC45BD15}"/>
                </a:ext>
              </a:extLst>
            </p:cNvPr>
            <p:cNvGrpSpPr/>
            <p:nvPr userDrawn="1"/>
          </p:nvGrpSpPr>
          <p:grpSpPr>
            <a:xfrm>
              <a:off x="1325736" y="6346496"/>
              <a:ext cx="884752" cy="92403"/>
              <a:chOff x="1452393" y="6358591"/>
              <a:chExt cx="630886" cy="65889"/>
            </a:xfrm>
            <a:grpFill/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30B48B6-D04C-4B27-AB76-BB696AEC7A06}"/>
                  </a:ext>
                </a:extLst>
              </p:cNvPr>
              <p:cNvSpPr/>
              <p:nvPr/>
            </p:nvSpPr>
            <p:spPr>
              <a:xfrm>
                <a:off x="1452393" y="6360300"/>
                <a:ext cx="54351" cy="62354"/>
              </a:xfrm>
              <a:custGeom>
                <a:avLst/>
                <a:gdLst>
                  <a:gd name="connsiteX0" fmla="*/ 41647 w 54351"/>
                  <a:gd name="connsiteY0" fmla="*/ 19697 h 62354"/>
                  <a:gd name="connsiteX1" fmla="*/ 28982 w 54351"/>
                  <a:gd name="connsiteY1" fmla="*/ 9091 h 62354"/>
                  <a:gd name="connsiteX2" fmla="*/ 12199 w 54351"/>
                  <a:gd name="connsiteY2" fmla="*/ 9091 h 62354"/>
                  <a:gd name="connsiteX3" fmla="*/ 12199 w 54351"/>
                  <a:gd name="connsiteY3" fmla="*/ 30420 h 62354"/>
                  <a:gd name="connsiteX4" fmla="*/ 28982 w 54351"/>
                  <a:gd name="connsiteY4" fmla="*/ 30420 h 62354"/>
                  <a:gd name="connsiteX5" fmla="*/ 41647 w 54351"/>
                  <a:gd name="connsiteY5" fmla="*/ 19697 h 62354"/>
                  <a:gd name="connsiteX6" fmla="*/ 54351 w 54351"/>
                  <a:gd name="connsiteY6" fmla="*/ 19425 h 62354"/>
                  <a:gd name="connsiteX7" fmla="*/ 30886 w 54351"/>
                  <a:gd name="connsiteY7" fmla="*/ 39355 h 62354"/>
                  <a:gd name="connsiteX8" fmla="*/ 12199 w 54351"/>
                  <a:gd name="connsiteY8" fmla="*/ 39355 h 62354"/>
                  <a:gd name="connsiteX9" fmla="*/ 12199 w 54351"/>
                  <a:gd name="connsiteY9" fmla="*/ 62354 h 62354"/>
                  <a:gd name="connsiteX10" fmla="*/ 0 w 54351"/>
                  <a:gd name="connsiteY10" fmla="*/ 62354 h 62354"/>
                  <a:gd name="connsiteX11" fmla="*/ 0 w 54351"/>
                  <a:gd name="connsiteY11" fmla="*/ 0 h 62354"/>
                  <a:gd name="connsiteX12" fmla="*/ 31430 w 54351"/>
                  <a:gd name="connsiteY12" fmla="*/ 0 h 62354"/>
                  <a:gd name="connsiteX13" fmla="*/ 54351 w 54351"/>
                  <a:gd name="connsiteY13" fmla="*/ 19425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351" h="62354">
                    <a:moveTo>
                      <a:pt x="41647" y="19697"/>
                    </a:moveTo>
                    <a:cubicBezTo>
                      <a:pt x="41647" y="13131"/>
                      <a:pt x="36908" y="9091"/>
                      <a:pt x="28982" y="9091"/>
                    </a:cubicBezTo>
                    <a:lnTo>
                      <a:pt x="12199" y="9091"/>
                    </a:lnTo>
                    <a:lnTo>
                      <a:pt x="12199" y="30420"/>
                    </a:lnTo>
                    <a:lnTo>
                      <a:pt x="28982" y="30420"/>
                    </a:lnTo>
                    <a:cubicBezTo>
                      <a:pt x="36791" y="30420"/>
                      <a:pt x="41647" y="26301"/>
                      <a:pt x="41647" y="19697"/>
                    </a:cubicBezTo>
                    <a:moveTo>
                      <a:pt x="54351" y="19425"/>
                    </a:moveTo>
                    <a:cubicBezTo>
                      <a:pt x="54351" y="31624"/>
                      <a:pt x="45222" y="39355"/>
                      <a:pt x="30886" y="39355"/>
                    </a:cubicBezTo>
                    <a:lnTo>
                      <a:pt x="12199" y="39355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430" y="0"/>
                    </a:lnTo>
                    <a:cubicBezTo>
                      <a:pt x="45493" y="39"/>
                      <a:pt x="54351" y="7576"/>
                      <a:pt x="54351" y="19425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0B1C192-B6D9-4154-BB44-4E57388A3850}"/>
                  </a:ext>
                </a:extLst>
              </p:cNvPr>
              <p:cNvSpPr/>
              <p:nvPr/>
            </p:nvSpPr>
            <p:spPr>
              <a:xfrm>
                <a:off x="1539651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565 w 56565"/>
                  <a:gd name="connsiteY1" fmla="*/ 29176 h 62354"/>
                  <a:gd name="connsiteX2" fmla="*/ 41686 w 56565"/>
                  <a:gd name="connsiteY2" fmla="*/ 18998 h 62354"/>
                  <a:gd name="connsiteX3" fmla="*/ 29565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894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894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565" y="29176"/>
                    </a:lnTo>
                    <a:cubicBezTo>
                      <a:pt x="38617" y="29176"/>
                      <a:pt x="41686" y="24514"/>
                      <a:pt x="41686" y="18998"/>
                    </a:cubicBezTo>
                    <a:cubicBezTo>
                      <a:pt x="41686" y="13559"/>
                      <a:pt x="38695" y="9091"/>
                      <a:pt x="29565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894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894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574CB15-944A-4F1D-9EC8-5F5FA9274F55}"/>
                  </a:ext>
                </a:extLst>
              </p:cNvPr>
              <p:cNvSpPr/>
              <p:nvPr/>
            </p:nvSpPr>
            <p:spPr>
              <a:xfrm>
                <a:off x="1623761" y="6358591"/>
                <a:ext cx="68842" cy="65850"/>
              </a:xfrm>
              <a:custGeom>
                <a:avLst/>
                <a:gdLst>
                  <a:gd name="connsiteX0" fmla="*/ 56100 w 68842"/>
                  <a:gd name="connsiteY0" fmla="*/ 32906 h 65850"/>
                  <a:gd name="connsiteX1" fmla="*/ 34421 w 68842"/>
                  <a:gd name="connsiteY1" fmla="*/ 9557 h 65850"/>
                  <a:gd name="connsiteX2" fmla="*/ 12743 w 68842"/>
                  <a:gd name="connsiteY2" fmla="*/ 32906 h 65850"/>
                  <a:gd name="connsiteX3" fmla="*/ 34421 w 68842"/>
                  <a:gd name="connsiteY3" fmla="*/ 56255 h 65850"/>
                  <a:gd name="connsiteX4" fmla="*/ 56100 w 68842"/>
                  <a:gd name="connsiteY4" fmla="*/ 32906 h 65850"/>
                  <a:gd name="connsiteX5" fmla="*/ 0 w 68842"/>
                  <a:gd name="connsiteY5" fmla="*/ 32906 h 65850"/>
                  <a:gd name="connsiteX6" fmla="*/ 34421 w 68842"/>
                  <a:gd name="connsiteY6" fmla="*/ 0 h 65850"/>
                  <a:gd name="connsiteX7" fmla="*/ 68842 w 68842"/>
                  <a:gd name="connsiteY7" fmla="*/ 32906 h 65850"/>
                  <a:gd name="connsiteX8" fmla="*/ 34421 w 68842"/>
                  <a:gd name="connsiteY8" fmla="*/ 65851 h 65850"/>
                  <a:gd name="connsiteX9" fmla="*/ 0 w 68842"/>
                  <a:gd name="connsiteY9" fmla="*/ 32906 h 6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842" h="65850">
                    <a:moveTo>
                      <a:pt x="56100" y="32906"/>
                    </a:moveTo>
                    <a:cubicBezTo>
                      <a:pt x="56100" y="18609"/>
                      <a:pt x="47747" y="9557"/>
                      <a:pt x="34421" y="9557"/>
                    </a:cubicBezTo>
                    <a:cubicBezTo>
                      <a:pt x="21096" y="9557"/>
                      <a:pt x="12743" y="18609"/>
                      <a:pt x="12743" y="32906"/>
                    </a:cubicBezTo>
                    <a:cubicBezTo>
                      <a:pt x="12743" y="47047"/>
                      <a:pt x="21096" y="56255"/>
                      <a:pt x="34421" y="56255"/>
                    </a:cubicBezTo>
                    <a:cubicBezTo>
                      <a:pt x="47747" y="56255"/>
                      <a:pt x="56100" y="47203"/>
                      <a:pt x="56100" y="32906"/>
                    </a:cubicBezTo>
                    <a:moveTo>
                      <a:pt x="0" y="32906"/>
                    </a:moveTo>
                    <a:cubicBezTo>
                      <a:pt x="0" y="12704"/>
                      <a:pt x="13598" y="0"/>
                      <a:pt x="34421" y="0"/>
                    </a:cubicBezTo>
                    <a:cubicBezTo>
                      <a:pt x="55245" y="0"/>
                      <a:pt x="68842" y="12743"/>
                      <a:pt x="68842" y="32906"/>
                    </a:cubicBezTo>
                    <a:cubicBezTo>
                      <a:pt x="68842" y="52992"/>
                      <a:pt x="55245" y="65851"/>
                      <a:pt x="34421" y="65851"/>
                    </a:cubicBezTo>
                    <a:cubicBezTo>
                      <a:pt x="13598" y="65851"/>
                      <a:pt x="0" y="52914"/>
                      <a:pt x="0" y="32906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BA0EC58-5A8C-4A12-BF20-26311FB4C129}"/>
                  </a:ext>
                </a:extLst>
              </p:cNvPr>
              <p:cNvSpPr/>
              <p:nvPr/>
            </p:nvSpPr>
            <p:spPr>
              <a:xfrm>
                <a:off x="1722829" y="6358591"/>
                <a:ext cx="65151" cy="65889"/>
              </a:xfrm>
              <a:custGeom>
                <a:avLst/>
                <a:gdLst>
                  <a:gd name="connsiteX0" fmla="*/ 0 w 65151"/>
                  <a:gd name="connsiteY0" fmla="*/ 33100 h 65889"/>
                  <a:gd name="connsiteX1" fmla="*/ 34421 w 65151"/>
                  <a:gd name="connsiteY1" fmla="*/ 0 h 65889"/>
                  <a:gd name="connsiteX2" fmla="*/ 64724 w 65151"/>
                  <a:gd name="connsiteY2" fmla="*/ 19580 h 65889"/>
                  <a:gd name="connsiteX3" fmla="*/ 52176 w 65151"/>
                  <a:gd name="connsiteY3" fmla="*/ 21678 h 65889"/>
                  <a:gd name="connsiteX4" fmla="*/ 34072 w 65151"/>
                  <a:gd name="connsiteY4" fmla="*/ 9363 h 65889"/>
                  <a:gd name="connsiteX5" fmla="*/ 12549 w 65151"/>
                  <a:gd name="connsiteY5" fmla="*/ 33061 h 65889"/>
                  <a:gd name="connsiteX6" fmla="*/ 34149 w 65151"/>
                  <a:gd name="connsiteY6" fmla="*/ 56410 h 65889"/>
                  <a:gd name="connsiteX7" fmla="*/ 54079 w 65151"/>
                  <a:gd name="connsiteY7" fmla="*/ 40093 h 65889"/>
                  <a:gd name="connsiteX8" fmla="*/ 54079 w 65151"/>
                  <a:gd name="connsiteY8" fmla="*/ 39316 h 65889"/>
                  <a:gd name="connsiteX9" fmla="*/ 33256 w 65151"/>
                  <a:gd name="connsiteY9" fmla="*/ 39316 h 65889"/>
                  <a:gd name="connsiteX10" fmla="*/ 33256 w 65151"/>
                  <a:gd name="connsiteY10" fmla="*/ 30458 h 65889"/>
                  <a:gd name="connsiteX11" fmla="*/ 65152 w 65151"/>
                  <a:gd name="connsiteY11" fmla="*/ 30458 h 65889"/>
                  <a:gd name="connsiteX12" fmla="*/ 65152 w 65151"/>
                  <a:gd name="connsiteY12" fmla="*/ 64103 h 65889"/>
                  <a:gd name="connsiteX13" fmla="*/ 56177 w 65151"/>
                  <a:gd name="connsiteY13" fmla="*/ 64103 h 65889"/>
                  <a:gd name="connsiteX14" fmla="*/ 55323 w 65151"/>
                  <a:gd name="connsiteY14" fmla="*/ 53924 h 65889"/>
                  <a:gd name="connsiteX15" fmla="*/ 31702 w 65151"/>
                  <a:gd name="connsiteY15" fmla="*/ 65890 h 65889"/>
                  <a:gd name="connsiteX16" fmla="*/ 0 w 65151"/>
                  <a:gd name="connsiteY16" fmla="*/ 33100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51" h="65889">
                    <a:moveTo>
                      <a:pt x="0" y="33100"/>
                    </a:moveTo>
                    <a:cubicBezTo>
                      <a:pt x="0" y="13598"/>
                      <a:pt x="12976" y="0"/>
                      <a:pt x="34421" y="0"/>
                    </a:cubicBezTo>
                    <a:cubicBezTo>
                      <a:pt x="52331" y="0"/>
                      <a:pt x="62238" y="9479"/>
                      <a:pt x="64724" y="19580"/>
                    </a:cubicBezTo>
                    <a:lnTo>
                      <a:pt x="52176" y="21678"/>
                    </a:lnTo>
                    <a:cubicBezTo>
                      <a:pt x="50583" y="15346"/>
                      <a:pt x="44988" y="9363"/>
                      <a:pt x="34072" y="9363"/>
                    </a:cubicBezTo>
                    <a:cubicBezTo>
                      <a:pt x="20552" y="9363"/>
                      <a:pt x="12549" y="18765"/>
                      <a:pt x="12549" y="33061"/>
                    </a:cubicBezTo>
                    <a:cubicBezTo>
                      <a:pt x="12549" y="46737"/>
                      <a:pt x="20202" y="56410"/>
                      <a:pt x="34149" y="56410"/>
                    </a:cubicBezTo>
                    <a:cubicBezTo>
                      <a:pt x="48174" y="56410"/>
                      <a:pt x="53885" y="47086"/>
                      <a:pt x="54079" y="40093"/>
                    </a:cubicBezTo>
                    <a:lnTo>
                      <a:pt x="54079" y="39316"/>
                    </a:lnTo>
                    <a:lnTo>
                      <a:pt x="33256" y="39316"/>
                    </a:lnTo>
                    <a:lnTo>
                      <a:pt x="33256" y="30458"/>
                    </a:lnTo>
                    <a:lnTo>
                      <a:pt x="65152" y="30458"/>
                    </a:lnTo>
                    <a:lnTo>
                      <a:pt x="65152" y="64103"/>
                    </a:lnTo>
                    <a:lnTo>
                      <a:pt x="56177" y="64103"/>
                    </a:lnTo>
                    <a:lnTo>
                      <a:pt x="55323" y="53924"/>
                    </a:lnTo>
                    <a:cubicBezTo>
                      <a:pt x="51632" y="60839"/>
                      <a:pt x="43473" y="65890"/>
                      <a:pt x="31702" y="65890"/>
                    </a:cubicBezTo>
                    <a:cubicBezTo>
                      <a:pt x="12044" y="65851"/>
                      <a:pt x="0" y="52331"/>
                      <a:pt x="0" y="33100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395DD34-7E05-4D8F-9B41-9F7D8FDC1B74}"/>
                  </a:ext>
                </a:extLst>
              </p:cNvPr>
              <p:cNvSpPr/>
              <p:nvPr/>
            </p:nvSpPr>
            <p:spPr>
              <a:xfrm>
                <a:off x="1824616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604 w 56565"/>
                  <a:gd name="connsiteY1" fmla="*/ 29176 h 62354"/>
                  <a:gd name="connsiteX2" fmla="*/ 41725 w 56565"/>
                  <a:gd name="connsiteY2" fmla="*/ 18998 h 62354"/>
                  <a:gd name="connsiteX3" fmla="*/ 29604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933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933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604" y="29176"/>
                    </a:lnTo>
                    <a:cubicBezTo>
                      <a:pt x="38656" y="29176"/>
                      <a:pt x="41725" y="24514"/>
                      <a:pt x="41725" y="18998"/>
                    </a:cubicBezTo>
                    <a:cubicBezTo>
                      <a:pt x="41725" y="13559"/>
                      <a:pt x="38734" y="9091"/>
                      <a:pt x="29604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933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933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95E2601-6660-4FA0-BF3C-A91B22EDC4BA}"/>
                  </a:ext>
                </a:extLst>
              </p:cNvPr>
              <p:cNvSpPr/>
              <p:nvPr/>
            </p:nvSpPr>
            <p:spPr>
              <a:xfrm>
                <a:off x="1909581" y="6360339"/>
                <a:ext cx="68259" cy="62315"/>
              </a:xfrm>
              <a:custGeom>
                <a:avLst/>
                <a:gdLst>
                  <a:gd name="connsiteX0" fmla="*/ 45804 w 68259"/>
                  <a:gd name="connsiteY0" fmla="*/ 38267 h 62315"/>
                  <a:gd name="connsiteX1" fmla="*/ 38073 w 68259"/>
                  <a:gd name="connsiteY1" fmla="*/ 19114 h 62315"/>
                  <a:gd name="connsiteX2" fmla="*/ 34227 w 68259"/>
                  <a:gd name="connsiteY2" fmla="*/ 9091 h 62315"/>
                  <a:gd name="connsiteX3" fmla="*/ 34033 w 68259"/>
                  <a:gd name="connsiteY3" fmla="*/ 9091 h 62315"/>
                  <a:gd name="connsiteX4" fmla="*/ 30070 w 68259"/>
                  <a:gd name="connsiteY4" fmla="*/ 19114 h 62315"/>
                  <a:gd name="connsiteX5" fmla="*/ 22339 w 68259"/>
                  <a:gd name="connsiteY5" fmla="*/ 38267 h 62315"/>
                  <a:gd name="connsiteX6" fmla="*/ 45804 w 68259"/>
                  <a:gd name="connsiteY6" fmla="*/ 38267 h 62315"/>
                  <a:gd name="connsiteX7" fmla="*/ 49340 w 68259"/>
                  <a:gd name="connsiteY7" fmla="*/ 47125 h 62315"/>
                  <a:gd name="connsiteX8" fmla="*/ 18881 w 68259"/>
                  <a:gd name="connsiteY8" fmla="*/ 47125 h 62315"/>
                  <a:gd name="connsiteX9" fmla="*/ 12743 w 68259"/>
                  <a:gd name="connsiteY9" fmla="*/ 62316 h 62315"/>
                  <a:gd name="connsiteX10" fmla="*/ 0 w 68259"/>
                  <a:gd name="connsiteY10" fmla="*/ 62316 h 62315"/>
                  <a:gd name="connsiteX11" fmla="*/ 27234 w 68259"/>
                  <a:gd name="connsiteY11" fmla="*/ 0 h 62315"/>
                  <a:gd name="connsiteX12" fmla="*/ 41026 w 68259"/>
                  <a:gd name="connsiteY12" fmla="*/ 0 h 62315"/>
                  <a:gd name="connsiteX13" fmla="*/ 68260 w 68259"/>
                  <a:gd name="connsiteY13" fmla="*/ 62316 h 62315"/>
                  <a:gd name="connsiteX14" fmla="*/ 55517 w 68259"/>
                  <a:gd name="connsiteY14" fmla="*/ 62316 h 62315"/>
                  <a:gd name="connsiteX15" fmla="*/ 49340 w 68259"/>
                  <a:gd name="connsiteY15" fmla="*/ 47125 h 6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259" h="62315">
                    <a:moveTo>
                      <a:pt x="45804" y="38267"/>
                    </a:moveTo>
                    <a:lnTo>
                      <a:pt x="38073" y="19114"/>
                    </a:lnTo>
                    <a:cubicBezTo>
                      <a:pt x="36208" y="15152"/>
                      <a:pt x="35082" y="12626"/>
                      <a:pt x="34227" y="9091"/>
                    </a:cubicBezTo>
                    <a:lnTo>
                      <a:pt x="34033" y="9091"/>
                    </a:lnTo>
                    <a:cubicBezTo>
                      <a:pt x="33061" y="12587"/>
                      <a:pt x="31935" y="15152"/>
                      <a:pt x="30070" y="19114"/>
                    </a:cubicBezTo>
                    <a:lnTo>
                      <a:pt x="22339" y="38267"/>
                    </a:lnTo>
                    <a:lnTo>
                      <a:pt x="45804" y="38267"/>
                    </a:lnTo>
                    <a:close/>
                    <a:moveTo>
                      <a:pt x="49340" y="47125"/>
                    </a:moveTo>
                    <a:lnTo>
                      <a:pt x="18881" y="47125"/>
                    </a:lnTo>
                    <a:lnTo>
                      <a:pt x="12743" y="62316"/>
                    </a:lnTo>
                    <a:lnTo>
                      <a:pt x="0" y="62316"/>
                    </a:lnTo>
                    <a:lnTo>
                      <a:pt x="27234" y="0"/>
                    </a:lnTo>
                    <a:lnTo>
                      <a:pt x="41026" y="0"/>
                    </a:lnTo>
                    <a:lnTo>
                      <a:pt x="68260" y="62316"/>
                    </a:lnTo>
                    <a:lnTo>
                      <a:pt x="55517" y="62316"/>
                    </a:lnTo>
                    <a:lnTo>
                      <a:pt x="49340" y="47125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DAC7E0-F31E-41ED-822E-C5DC5CB92359}"/>
                  </a:ext>
                </a:extLst>
              </p:cNvPr>
              <p:cNvSpPr/>
              <p:nvPr/>
            </p:nvSpPr>
            <p:spPr>
              <a:xfrm>
                <a:off x="2010397" y="6360339"/>
                <a:ext cx="72882" cy="62354"/>
              </a:xfrm>
              <a:custGeom>
                <a:avLst/>
                <a:gdLst>
                  <a:gd name="connsiteX0" fmla="*/ 0 w 72882"/>
                  <a:gd name="connsiteY0" fmla="*/ 0 h 62354"/>
                  <a:gd name="connsiteX1" fmla="*/ 17638 w 72882"/>
                  <a:gd name="connsiteY1" fmla="*/ 0 h 62354"/>
                  <a:gd name="connsiteX2" fmla="*/ 34499 w 72882"/>
                  <a:gd name="connsiteY2" fmla="*/ 43473 h 62354"/>
                  <a:gd name="connsiteX3" fmla="*/ 36247 w 72882"/>
                  <a:gd name="connsiteY3" fmla="*/ 49806 h 62354"/>
                  <a:gd name="connsiteX4" fmla="*/ 36441 w 72882"/>
                  <a:gd name="connsiteY4" fmla="*/ 49806 h 62354"/>
                  <a:gd name="connsiteX5" fmla="*/ 38267 w 72882"/>
                  <a:gd name="connsiteY5" fmla="*/ 43473 h 62354"/>
                  <a:gd name="connsiteX6" fmla="*/ 55051 w 72882"/>
                  <a:gd name="connsiteY6" fmla="*/ 0 h 62354"/>
                  <a:gd name="connsiteX7" fmla="*/ 72883 w 72882"/>
                  <a:gd name="connsiteY7" fmla="*/ 0 h 62354"/>
                  <a:gd name="connsiteX8" fmla="*/ 72883 w 72882"/>
                  <a:gd name="connsiteY8" fmla="*/ 62354 h 62354"/>
                  <a:gd name="connsiteX9" fmla="*/ 61733 w 72882"/>
                  <a:gd name="connsiteY9" fmla="*/ 62354 h 62354"/>
                  <a:gd name="connsiteX10" fmla="*/ 61733 w 72882"/>
                  <a:gd name="connsiteY10" fmla="*/ 17211 h 62354"/>
                  <a:gd name="connsiteX11" fmla="*/ 62160 w 72882"/>
                  <a:gd name="connsiteY11" fmla="*/ 9674 h 62354"/>
                  <a:gd name="connsiteX12" fmla="*/ 61811 w 72882"/>
                  <a:gd name="connsiteY12" fmla="*/ 9674 h 62354"/>
                  <a:gd name="connsiteX13" fmla="*/ 59518 w 72882"/>
                  <a:gd name="connsiteY13" fmla="*/ 16977 h 62354"/>
                  <a:gd name="connsiteX14" fmla="*/ 41803 w 72882"/>
                  <a:gd name="connsiteY14" fmla="*/ 62354 h 62354"/>
                  <a:gd name="connsiteX15" fmla="*/ 30575 w 72882"/>
                  <a:gd name="connsiteY15" fmla="*/ 62354 h 62354"/>
                  <a:gd name="connsiteX16" fmla="*/ 12859 w 72882"/>
                  <a:gd name="connsiteY16" fmla="*/ 16977 h 62354"/>
                  <a:gd name="connsiteX17" fmla="*/ 10761 w 72882"/>
                  <a:gd name="connsiteY17" fmla="*/ 9674 h 62354"/>
                  <a:gd name="connsiteX18" fmla="*/ 10412 w 72882"/>
                  <a:gd name="connsiteY18" fmla="*/ 9674 h 62354"/>
                  <a:gd name="connsiteX19" fmla="*/ 10839 w 72882"/>
                  <a:gd name="connsiteY19" fmla="*/ 17211 h 62354"/>
                  <a:gd name="connsiteX20" fmla="*/ 10839 w 72882"/>
                  <a:gd name="connsiteY20" fmla="*/ 62354 h 62354"/>
                  <a:gd name="connsiteX21" fmla="*/ 39 w 72882"/>
                  <a:gd name="connsiteY21" fmla="*/ 62354 h 62354"/>
                  <a:gd name="connsiteX22" fmla="*/ 39 w 72882"/>
                  <a:gd name="connsiteY22" fmla="*/ 0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882" h="62354">
                    <a:moveTo>
                      <a:pt x="0" y="0"/>
                    </a:moveTo>
                    <a:lnTo>
                      <a:pt x="17638" y="0"/>
                    </a:lnTo>
                    <a:lnTo>
                      <a:pt x="34499" y="43473"/>
                    </a:lnTo>
                    <a:cubicBezTo>
                      <a:pt x="35392" y="46193"/>
                      <a:pt x="35897" y="47669"/>
                      <a:pt x="36247" y="49806"/>
                    </a:cubicBezTo>
                    <a:lnTo>
                      <a:pt x="36441" y="49806"/>
                    </a:lnTo>
                    <a:cubicBezTo>
                      <a:pt x="36791" y="47708"/>
                      <a:pt x="37296" y="46115"/>
                      <a:pt x="38267" y="43473"/>
                    </a:cubicBezTo>
                    <a:lnTo>
                      <a:pt x="55051" y="0"/>
                    </a:lnTo>
                    <a:lnTo>
                      <a:pt x="72883" y="0"/>
                    </a:lnTo>
                    <a:lnTo>
                      <a:pt x="72883" y="62354"/>
                    </a:lnTo>
                    <a:lnTo>
                      <a:pt x="61733" y="62354"/>
                    </a:lnTo>
                    <a:lnTo>
                      <a:pt x="61733" y="17211"/>
                    </a:lnTo>
                    <a:cubicBezTo>
                      <a:pt x="61733" y="14646"/>
                      <a:pt x="61888" y="11927"/>
                      <a:pt x="62160" y="9674"/>
                    </a:cubicBezTo>
                    <a:lnTo>
                      <a:pt x="61811" y="9674"/>
                    </a:lnTo>
                    <a:cubicBezTo>
                      <a:pt x="61539" y="11072"/>
                      <a:pt x="60490" y="14608"/>
                      <a:pt x="59518" y="16977"/>
                    </a:cubicBezTo>
                    <a:lnTo>
                      <a:pt x="41803" y="62354"/>
                    </a:lnTo>
                    <a:lnTo>
                      <a:pt x="30575" y="62354"/>
                    </a:lnTo>
                    <a:lnTo>
                      <a:pt x="12859" y="16977"/>
                    </a:lnTo>
                    <a:cubicBezTo>
                      <a:pt x="11966" y="14608"/>
                      <a:pt x="11111" y="11344"/>
                      <a:pt x="10761" y="9674"/>
                    </a:cubicBezTo>
                    <a:lnTo>
                      <a:pt x="10412" y="9674"/>
                    </a:lnTo>
                    <a:cubicBezTo>
                      <a:pt x="10684" y="11888"/>
                      <a:pt x="10839" y="14413"/>
                      <a:pt x="10839" y="17211"/>
                    </a:cubicBezTo>
                    <a:lnTo>
                      <a:pt x="10839" y="62354"/>
                    </a:lnTo>
                    <a:lnTo>
                      <a:pt x="39" y="6235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5A108CF-BBF5-454D-BEB0-881856DFD5DB}"/>
                </a:ext>
              </a:extLst>
            </p:cNvPr>
            <p:cNvSpPr/>
            <p:nvPr/>
          </p:nvSpPr>
          <p:spPr>
            <a:xfrm>
              <a:off x="984250" y="5935164"/>
              <a:ext cx="1567174" cy="316589"/>
            </a:xfrm>
            <a:custGeom>
              <a:avLst/>
              <a:gdLst>
                <a:gd name="connsiteX0" fmla="*/ 683995 w 1567174"/>
                <a:gd name="connsiteY0" fmla="*/ 307926 h 316589"/>
                <a:gd name="connsiteX1" fmla="*/ 723855 w 1567174"/>
                <a:gd name="connsiteY1" fmla="*/ 307926 h 316589"/>
                <a:gd name="connsiteX2" fmla="*/ 723855 w 1567174"/>
                <a:gd name="connsiteY2" fmla="*/ 234460 h 316589"/>
                <a:gd name="connsiteX3" fmla="*/ 723816 w 1567174"/>
                <a:gd name="connsiteY3" fmla="*/ 234188 h 316589"/>
                <a:gd name="connsiteX4" fmla="*/ 723816 w 1567174"/>
                <a:gd name="connsiteY4" fmla="*/ 88889 h 316589"/>
                <a:gd name="connsiteX5" fmla="*/ 676108 w 1567174"/>
                <a:gd name="connsiteY5" fmla="*/ 88889 h 316589"/>
                <a:gd name="connsiteX6" fmla="*/ 676108 w 1567174"/>
                <a:gd name="connsiteY6" fmla="*/ 207265 h 316589"/>
                <a:gd name="connsiteX7" fmla="*/ 609325 w 1567174"/>
                <a:gd name="connsiteY7" fmla="*/ 284888 h 316589"/>
                <a:gd name="connsiteX8" fmla="*/ 545999 w 1567174"/>
                <a:gd name="connsiteY8" fmla="*/ 204235 h 316589"/>
                <a:gd name="connsiteX9" fmla="*/ 545999 w 1567174"/>
                <a:gd name="connsiteY9" fmla="*/ 88889 h 316589"/>
                <a:gd name="connsiteX10" fmla="*/ 498291 w 1567174"/>
                <a:gd name="connsiteY10" fmla="*/ 88889 h 316589"/>
                <a:gd name="connsiteX11" fmla="*/ 498291 w 1567174"/>
                <a:gd name="connsiteY11" fmla="*/ 211189 h 316589"/>
                <a:gd name="connsiteX12" fmla="*/ 586753 w 1567174"/>
                <a:gd name="connsiteY12" fmla="*/ 311811 h 316589"/>
                <a:gd name="connsiteX13" fmla="*/ 678090 w 1567174"/>
                <a:gd name="connsiteY13" fmla="*/ 246581 h 316589"/>
                <a:gd name="connsiteX14" fmla="*/ 680110 w 1567174"/>
                <a:gd name="connsiteY14" fmla="*/ 246581 h 316589"/>
                <a:gd name="connsiteX15" fmla="*/ 683995 w 1567174"/>
                <a:gd name="connsiteY15" fmla="*/ 307926 h 316589"/>
                <a:gd name="connsiteX16" fmla="*/ 680149 w 1567174"/>
                <a:gd name="connsiteY16" fmla="*/ 246581 h 316589"/>
                <a:gd name="connsiteX17" fmla="*/ 680343 w 1567174"/>
                <a:gd name="connsiteY17" fmla="*/ 249379 h 316589"/>
                <a:gd name="connsiteX18" fmla="*/ 680265 w 1567174"/>
                <a:gd name="connsiteY18" fmla="*/ 246581 h 316589"/>
                <a:gd name="connsiteX19" fmla="*/ 680149 w 1567174"/>
                <a:gd name="connsiteY19" fmla="*/ 246581 h 316589"/>
                <a:gd name="connsiteX20" fmla="*/ 458625 w 1567174"/>
                <a:gd name="connsiteY20" fmla="*/ 308858 h 316589"/>
                <a:gd name="connsiteX21" fmla="*/ 410918 w 1567174"/>
                <a:gd name="connsiteY21" fmla="*/ 308858 h 316589"/>
                <a:gd name="connsiteX22" fmla="*/ 410918 w 1567174"/>
                <a:gd name="connsiteY22" fmla="*/ 932 h 316589"/>
                <a:gd name="connsiteX23" fmla="*/ 458625 w 1567174"/>
                <a:gd name="connsiteY23" fmla="*/ 932 h 316589"/>
                <a:gd name="connsiteX24" fmla="*/ 458625 w 1567174"/>
                <a:gd name="connsiteY24" fmla="*/ 308858 h 316589"/>
                <a:gd name="connsiteX25" fmla="*/ 148407 w 1567174"/>
                <a:gd name="connsiteY25" fmla="*/ 213520 h 316589"/>
                <a:gd name="connsiteX26" fmla="*/ 148252 w 1567174"/>
                <a:gd name="connsiteY26" fmla="*/ 213520 h 316589"/>
                <a:gd name="connsiteX27" fmla="*/ 73155 w 1567174"/>
                <a:gd name="connsiteY27" fmla="*/ 236752 h 316589"/>
                <a:gd name="connsiteX28" fmla="*/ 152098 w 1567174"/>
                <a:gd name="connsiteY28" fmla="*/ 49029 h 316589"/>
                <a:gd name="connsiteX29" fmla="*/ 233139 w 1567174"/>
                <a:gd name="connsiteY29" fmla="*/ 241686 h 316589"/>
                <a:gd name="connsiteX30" fmla="*/ 148407 w 1567174"/>
                <a:gd name="connsiteY30" fmla="*/ 213520 h 316589"/>
                <a:gd name="connsiteX31" fmla="*/ 54934 w 1567174"/>
                <a:gd name="connsiteY31" fmla="*/ 307965 h 316589"/>
                <a:gd name="connsiteX32" fmla="*/ 149223 w 1567174"/>
                <a:gd name="connsiteY32" fmla="*/ 231974 h 316589"/>
                <a:gd name="connsiteX33" fmla="*/ 246854 w 1567174"/>
                <a:gd name="connsiteY33" fmla="*/ 307965 h 316589"/>
                <a:gd name="connsiteX34" fmla="*/ 304196 w 1567174"/>
                <a:gd name="connsiteY34" fmla="*/ 307848 h 316589"/>
                <a:gd name="connsiteX35" fmla="*/ 174864 w 1567174"/>
                <a:gd name="connsiteY35" fmla="*/ 311 h 316589"/>
                <a:gd name="connsiteX36" fmla="*/ 129526 w 1567174"/>
                <a:gd name="connsiteY36" fmla="*/ 311 h 316589"/>
                <a:gd name="connsiteX37" fmla="*/ 129332 w 1567174"/>
                <a:gd name="connsiteY37" fmla="*/ 311 h 316589"/>
                <a:gd name="connsiteX38" fmla="*/ 0 w 1567174"/>
                <a:gd name="connsiteY38" fmla="*/ 307848 h 316589"/>
                <a:gd name="connsiteX39" fmla="*/ 54934 w 1567174"/>
                <a:gd name="connsiteY39" fmla="*/ 307965 h 316589"/>
                <a:gd name="connsiteX40" fmla="*/ 1337298 w 1567174"/>
                <a:gd name="connsiteY40" fmla="*/ 88889 h 316589"/>
                <a:gd name="connsiteX41" fmla="*/ 1385006 w 1567174"/>
                <a:gd name="connsiteY41" fmla="*/ 88889 h 316589"/>
                <a:gd name="connsiteX42" fmla="*/ 1380771 w 1567174"/>
                <a:gd name="connsiteY42" fmla="*/ 156915 h 316589"/>
                <a:gd name="connsiteX43" fmla="*/ 1382986 w 1567174"/>
                <a:gd name="connsiteY43" fmla="*/ 156915 h 316589"/>
                <a:gd name="connsiteX44" fmla="*/ 1473507 w 1567174"/>
                <a:gd name="connsiteY44" fmla="*/ 84538 h 316589"/>
                <a:gd name="connsiteX45" fmla="*/ 1567174 w 1567174"/>
                <a:gd name="connsiteY45" fmla="*/ 192541 h 316589"/>
                <a:gd name="connsiteX46" fmla="*/ 1567174 w 1567174"/>
                <a:gd name="connsiteY46" fmla="*/ 307887 h 316589"/>
                <a:gd name="connsiteX47" fmla="*/ 1519466 w 1567174"/>
                <a:gd name="connsiteY47" fmla="*/ 307887 h 316589"/>
                <a:gd name="connsiteX48" fmla="*/ 1519466 w 1567174"/>
                <a:gd name="connsiteY48" fmla="*/ 199068 h 316589"/>
                <a:gd name="connsiteX49" fmla="*/ 1453965 w 1567174"/>
                <a:gd name="connsiteY49" fmla="*/ 116278 h 316589"/>
                <a:gd name="connsiteX50" fmla="*/ 1385006 w 1567174"/>
                <a:gd name="connsiteY50" fmla="*/ 206255 h 316589"/>
                <a:gd name="connsiteX51" fmla="*/ 1385006 w 1567174"/>
                <a:gd name="connsiteY51" fmla="*/ 307926 h 316589"/>
                <a:gd name="connsiteX52" fmla="*/ 1337298 w 1567174"/>
                <a:gd name="connsiteY52" fmla="*/ 307926 h 316589"/>
                <a:gd name="connsiteX53" fmla="*/ 1337298 w 1567174"/>
                <a:gd name="connsiteY53" fmla="*/ 88889 h 316589"/>
                <a:gd name="connsiteX54" fmla="*/ 991493 w 1567174"/>
                <a:gd name="connsiteY54" fmla="*/ 35237 h 316589"/>
                <a:gd name="connsiteX55" fmla="*/ 962434 w 1567174"/>
                <a:gd name="connsiteY55" fmla="*/ 7148 h 316589"/>
                <a:gd name="connsiteX56" fmla="*/ 933374 w 1567174"/>
                <a:gd name="connsiteY56" fmla="*/ 35237 h 316589"/>
                <a:gd name="connsiteX57" fmla="*/ 962434 w 1567174"/>
                <a:gd name="connsiteY57" fmla="*/ 63326 h 316589"/>
                <a:gd name="connsiteX58" fmla="*/ 991493 w 1567174"/>
                <a:gd name="connsiteY58" fmla="*/ 35237 h 316589"/>
                <a:gd name="connsiteX59" fmla="*/ 1264687 w 1567174"/>
                <a:gd name="connsiteY59" fmla="*/ 198213 h 316589"/>
                <a:gd name="connsiteX60" fmla="*/ 1164415 w 1567174"/>
                <a:gd name="connsiteY60" fmla="*/ 101282 h 316589"/>
                <a:gd name="connsiteX61" fmla="*/ 1064143 w 1567174"/>
                <a:gd name="connsiteY61" fmla="*/ 198213 h 316589"/>
                <a:gd name="connsiteX62" fmla="*/ 1164415 w 1567174"/>
                <a:gd name="connsiteY62" fmla="*/ 295144 h 316589"/>
                <a:gd name="connsiteX63" fmla="*/ 1264687 w 1567174"/>
                <a:gd name="connsiteY63" fmla="*/ 198213 h 316589"/>
                <a:gd name="connsiteX64" fmla="*/ 1016707 w 1567174"/>
                <a:gd name="connsiteY64" fmla="*/ 198640 h 316589"/>
                <a:gd name="connsiteX65" fmla="*/ 1164415 w 1567174"/>
                <a:gd name="connsiteY65" fmla="*/ 80264 h 316589"/>
                <a:gd name="connsiteX66" fmla="*/ 1311618 w 1567174"/>
                <a:gd name="connsiteY66" fmla="*/ 198640 h 316589"/>
                <a:gd name="connsiteX67" fmla="*/ 1164376 w 1567174"/>
                <a:gd name="connsiteY67" fmla="*/ 316589 h 316589"/>
                <a:gd name="connsiteX68" fmla="*/ 1016707 w 1567174"/>
                <a:gd name="connsiteY68" fmla="*/ 198640 h 316589"/>
                <a:gd name="connsiteX69" fmla="*/ 987065 w 1567174"/>
                <a:gd name="connsiteY69" fmla="*/ 307926 h 316589"/>
                <a:gd name="connsiteX70" fmla="*/ 939357 w 1567174"/>
                <a:gd name="connsiteY70" fmla="*/ 307926 h 316589"/>
                <a:gd name="connsiteX71" fmla="*/ 939357 w 1567174"/>
                <a:gd name="connsiteY71" fmla="*/ 88889 h 316589"/>
                <a:gd name="connsiteX72" fmla="*/ 987065 w 1567174"/>
                <a:gd name="connsiteY72" fmla="*/ 88889 h 316589"/>
                <a:gd name="connsiteX73" fmla="*/ 987065 w 1567174"/>
                <a:gd name="connsiteY73" fmla="*/ 307926 h 316589"/>
                <a:gd name="connsiteX74" fmla="*/ 987065 w 1567174"/>
                <a:gd name="connsiteY74" fmla="*/ 307926 h 316589"/>
                <a:gd name="connsiteX75" fmla="*/ 939357 w 1567174"/>
                <a:gd name="connsiteY75" fmla="*/ 307926 h 316589"/>
                <a:gd name="connsiteX76" fmla="*/ 939357 w 1567174"/>
                <a:gd name="connsiteY76" fmla="*/ 88889 h 316589"/>
                <a:gd name="connsiteX77" fmla="*/ 987065 w 1567174"/>
                <a:gd name="connsiteY77" fmla="*/ 88889 h 316589"/>
                <a:gd name="connsiteX78" fmla="*/ 987065 w 1567174"/>
                <a:gd name="connsiteY78" fmla="*/ 307926 h 316589"/>
                <a:gd name="connsiteX79" fmla="*/ 987065 w 1567174"/>
                <a:gd name="connsiteY79" fmla="*/ 307926 h 316589"/>
                <a:gd name="connsiteX80" fmla="*/ 939357 w 1567174"/>
                <a:gd name="connsiteY80" fmla="*/ 307926 h 316589"/>
                <a:gd name="connsiteX81" fmla="*/ 939357 w 1567174"/>
                <a:gd name="connsiteY81" fmla="*/ 88889 h 316589"/>
                <a:gd name="connsiteX82" fmla="*/ 987065 w 1567174"/>
                <a:gd name="connsiteY82" fmla="*/ 88889 h 316589"/>
                <a:gd name="connsiteX83" fmla="*/ 987065 w 1567174"/>
                <a:gd name="connsiteY83" fmla="*/ 307926 h 316589"/>
                <a:gd name="connsiteX84" fmla="*/ 373777 w 1567174"/>
                <a:gd name="connsiteY84" fmla="*/ 0 h 316589"/>
                <a:gd name="connsiteX85" fmla="*/ 373777 w 1567174"/>
                <a:gd name="connsiteY85" fmla="*/ 307926 h 316589"/>
                <a:gd name="connsiteX86" fmla="*/ 326069 w 1567174"/>
                <a:gd name="connsiteY86" fmla="*/ 307926 h 316589"/>
                <a:gd name="connsiteX87" fmla="*/ 326069 w 1567174"/>
                <a:gd name="connsiteY87" fmla="*/ 0 h 316589"/>
                <a:gd name="connsiteX88" fmla="*/ 373777 w 1567174"/>
                <a:gd name="connsiteY88" fmla="*/ 0 h 316589"/>
                <a:gd name="connsiteX89" fmla="*/ 761384 w 1567174"/>
                <a:gd name="connsiteY89" fmla="*/ 88695 h 316589"/>
                <a:gd name="connsiteX90" fmla="*/ 809092 w 1567174"/>
                <a:gd name="connsiteY90" fmla="*/ 88695 h 316589"/>
                <a:gd name="connsiteX91" fmla="*/ 804314 w 1567174"/>
                <a:gd name="connsiteY91" fmla="*/ 164608 h 316589"/>
                <a:gd name="connsiteX92" fmla="*/ 806489 w 1567174"/>
                <a:gd name="connsiteY92" fmla="*/ 164608 h 316589"/>
                <a:gd name="connsiteX93" fmla="*/ 885433 w 1567174"/>
                <a:gd name="connsiteY93" fmla="*/ 86092 h 316589"/>
                <a:gd name="connsiteX94" fmla="*/ 910141 w 1567174"/>
                <a:gd name="connsiteY94" fmla="*/ 88267 h 316589"/>
                <a:gd name="connsiteX95" fmla="*/ 907538 w 1567174"/>
                <a:gd name="connsiteY95" fmla="*/ 130769 h 316589"/>
                <a:gd name="connsiteX96" fmla="*/ 878051 w 1567174"/>
                <a:gd name="connsiteY96" fmla="*/ 126418 h 316589"/>
                <a:gd name="connsiteX97" fmla="*/ 809092 w 1567174"/>
                <a:gd name="connsiteY97" fmla="*/ 216201 h 316589"/>
                <a:gd name="connsiteX98" fmla="*/ 809092 w 1567174"/>
                <a:gd name="connsiteY98" fmla="*/ 307693 h 316589"/>
                <a:gd name="connsiteX99" fmla="*/ 761384 w 1567174"/>
                <a:gd name="connsiteY99" fmla="*/ 307693 h 316589"/>
                <a:gd name="connsiteX100" fmla="*/ 761384 w 1567174"/>
                <a:gd name="connsiteY100" fmla="*/ 88695 h 3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567174" h="316589">
                  <a:moveTo>
                    <a:pt x="683995" y="307926"/>
                  </a:moveTo>
                  <a:lnTo>
                    <a:pt x="723855" y="307926"/>
                  </a:lnTo>
                  <a:lnTo>
                    <a:pt x="723855" y="234460"/>
                  </a:lnTo>
                  <a:lnTo>
                    <a:pt x="723816" y="234188"/>
                  </a:lnTo>
                  <a:lnTo>
                    <a:pt x="723816" y="88889"/>
                  </a:lnTo>
                  <a:lnTo>
                    <a:pt x="676108" y="88889"/>
                  </a:lnTo>
                  <a:lnTo>
                    <a:pt x="676108" y="207265"/>
                  </a:lnTo>
                  <a:cubicBezTo>
                    <a:pt x="676108" y="256721"/>
                    <a:pt x="650079" y="284888"/>
                    <a:pt x="609325" y="284888"/>
                  </a:cubicBezTo>
                  <a:cubicBezTo>
                    <a:pt x="568999" y="284888"/>
                    <a:pt x="545999" y="260179"/>
                    <a:pt x="545999" y="204235"/>
                  </a:cubicBezTo>
                  <a:lnTo>
                    <a:pt x="545999" y="88889"/>
                  </a:lnTo>
                  <a:lnTo>
                    <a:pt x="498291" y="88889"/>
                  </a:lnTo>
                  <a:lnTo>
                    <a:pt x="498291" y="211189"/>
                  </a:lnTo>
                  <a:cubicBezTo>
                    <a:pt x="498291" y="279293"/>
                    <a:pt x="529527" y="311811"/>
                    <a:pt x="586753" y="311811"/>
                  </a:cubicBezTo>
                  <a:cubicBezTo>
                    <a:pt x="632013" y="311811"/>
                    <a:pt x="670281" y="295610"/>
                    <a:pt x="678090" y="246581"/>
                  </a:cubicBezTo>
                  <a:lnTo>
                    <a:pt x="680110" y="246581"/>
                  </a:lnTo>
                  <a:lnTo>
                    <a:pt x="683995" y="307926"/>
                  </a:lnTo>
                  <a:close/>
                  <a:moveTo>
                    <a:pt x="680149" y="246581"/>
                  </a:moveTo>
                  <a:lnTo>
                    <a:pt x="680343" y="249379"/>
                  </a:lnTo>
                  <a:lnTo>
                    <a:pt x="680265" y="246581"/>
                  </a:lnTo>
                  <a:lnTo>
                    <a:pt x="680149" y="246581"/>
                  </a:lnTo>
                  <a:close/>
                  <a:moveTo>
                    <a:pt x="458625" y="308858"/>
                  </a:moveTo>
                  <a:lnTo>
                    <a:pt x="410918" y="308858"/>
                  </a:lnTo>
                  <a:lnTo>
                    <a:pt x="410918" y="932"/>
                  </a:lnTo>
                  <a:lnTo>
                    <a:pt x="458625" y="932"/>
                  </a:lnTo>
                  <a:lnTo>
                    <a:pt x="458625" y="308858"/>
                  </a:lnTo>
                  <a:close/>
                  <a:moveTo>
                    <a:pt x="148407" y="213520"/>
                  </a:moveTo>
                  <a:cubicBezTo>
                    <a:pt x="148369" y="213520"/>
                    <a:pt x="148291" y="213520"/>
                    <a:pt x="148252" y="213520"/>
                  </a:cubicBezTo>
                  <a:cubicBezTo>
                    <a:pt x="119464" y="213559"/>
                    <a:pt x="94173" y="224126"/>
                    <a:pt x="73155" y="236752"/>
                  </a:cubicBezTo>
                  <a:lnTo>
                    <a:pt x="152098" y="49029"/>
                  </a:lnTo>
                  <a:lnTo>
                    <a:pt x="233139" y="241686"/>
                  </a:lnTo>
                  <a:cubicBezTo>
                    <a:pt x="209752" y="225797"/>
                    <a:pt x="180731" y="213559"/>
                    <a:pt x="148407" y="213520"/>
                  </a:cubicBezTo>
                  <a:moveTo>
                    <a:pt x="54934" y="307965"/>
                  </a:moveTo>
                  <a:cubicBezTo>
                    <a:pt x="72922" y="263442"/>
                    <a:pt x="106799" y="232013"/>
                    <a:pt x="149223" y="231974"/>
                  </a:cubicBezTo>
                  <a:cubicBezTo>
                    <a:pt x="191648" y="232013"/>
                    <a:pt x="228866" y="263404"/>
                    <a:pt x="246854" y="307965"/>
                  </a:cubicBezTo>
                  <a:lnTo>
                    <a:pt x="304196" y="307848"/>
                  </a:lnTo>
                  <a:lnTo>
                    <a:pt x="174864" y="311"/>
                  </a:lnTo>
                  <a:lnTo>
                    <a:pt x="129526" y="311"/>
                  </a:lnTo>
                  <a:lnTo>
                    <a:pt x="129332" y="311"/>
                  </a:lnTo>
                  <a:lnTo>
                    <a:pt x="0" y="307848"/>
                  </a:lnTo>
                  <a:lnTo>
                    <a:pt x="54934" y="307965"/>
                  </a:lnTo>
                  <a:close/>
                  <a:moveTo>
                    <a:pt x="1337298" y="88889"/>
                  </a:moveTo>
                  <a:lnTo>
                    <a:pt x="1385006" y="88889"/>
                  </a:lnTo>
                  <a:lnTo>
                    <a:pt x="1380771" y="156915"/>
                  </a:lnTo>
                  <a:lnTo>
                    <a:pt x="1382986" y="156915"/>
                  </a:lnTo>
                  <a:cubicBezTo>
                    <a:pt x="1389474" y="105323"/>
                    <a:pt x="1420165" y="84538"/>
                    <a:pt x="1473507" y="84538"/>
                  </a:cubicBezTo>
                  <a:cubicBezTo>
                    <a:pt x="1530733" y="84538"/>
                    <a:pt x="1567174" y="123582"/>
                    <a:pt x="1567174" y="192541"/>
                  </a:cubicBezTo>
                  <a:lnTo>
                    <a:pt x="1567174" y="307887"/>
                  </a:lnTo>
                  <a:lnTo>
                    <a:pt x="1519466" y="307887"/>
                  </a:lnTo>
                  <a:lnTo>
                    <a:pt x="1519466" y="199068"/>
                  </a:lnTo>
                  <a:cubicBezTo>
                    <a:pt x="1519466" y="142269"/>
                    <a:pt x="1496933" y="116278"/>
                    <a:pt x="1453965" y="116278"/>
                  </a:cubicBezTo>
                  <a:cubicBezTo>
                    <a:pt x="1409287" y="116278"/>
                    <a:pt x="1385006" y="154662"/>
                    <a:pt x="1385006" y="206255"/>
                  </a:cubicBezTo>
                  <a:lnTo>
                    <a:pt x="1385006" y="307926"/>
                  </a:lnTo>
                  <a:lnTo>
                    <a:pt x="1337298" y="307926"/>
                  </a:lnTo>
                  <a:lnTo>
                    <a:pt x="1337298" y="88889"/>
                  </a:lnTo>
                  <a:close/>
                  <a:moveTo>
                    <a:pt x="991493" y="35237"/>
                  </a:moveTo>
                  <a:cubicBezTo>
                    <a:pt x="991493" y="18803"/>
                    <a:pt x="979217" y="7148"/>
                    <a:pt x="962434" y="7148"/>
                  </a:cubicBezTo>
                  <a:cubicBezTo>
                    <a:pt x="945534" y="7148"/>
                    <a:pt x="933374" y="18803"/>
                    <a:pt x="933374" y="35237"/>
                  </a:cubicBezTo>
                  <a:cubicBezTo>
                    <a:pt x="933374" y="51787"/>
                    <a:pt x="945534" y="63326"/>
                    <a:pt x="962434" y="63326"/>
                  </a:cubicBezTo>
                  <a:cubicBezTo>
                    <a:pt x="979178" y="63326"/>
                    <a:pt x="991493" y="51787"/>
                    <a:pt x="991493" y="35237"/>
                  </a:cubicBezTo>
                  <a:moveTo>
                    <a:pt x="1264687" y="198213"/>
                  </a:moveTo>
                  <a:cubicBezTo>
                    <a:pt x="1264687" y="140326"/>
                    <a:pt x="1223467" y="101282"/>
                    <a:pt x="1164415" y="101282"/>
                  </a:cubicBezTo>
                  <a:cubicBezTo>
                    <a:pt x="1104858" y="101282"/>
                    <a:pt x="1064143" y="140326"/>
                    <a:pt x="1064143" y="198213"/>
                  </a:cubicBezTo>
                  <a:cubicBezTo>
                    <a:pt x="1064143" y="256566"/>
                    <a:pt x="1104858" y="295144"/>
                    <a:pt x="1164415" y="295144"/>
                  </a:cubicBezTo>
                  <a:cubicBezTo>
                    <a:pt x="1223467" y="295105"/>
                    <a:pt x="1264687" y="256527"/>
                    <a:pt x="1264687" y="198213"/>
                  </a:cubicBezTo>
                  <a:moveTo>
                    <a:pt x="1016707" y="198640"/>
                  </a:moveTo>
                  <a:cubicBezTo>
                    <a:pt x="1016707" y="128827"/>
                    <a:pt x="1077197" y="80264"/>
                    <a:pt x="1164415" y="80264"/>
                  </a:cubicBezTo>
                  <a:cubicBezTo>
                    <a:pt x="1251167" y="80264"/>
                    <a:pt x="1311618" y="128827"/>
                    <a:pt x="1311618" y="198640"/>
                  </a:cubicBezTo>
                  <a:cubicBezTo>
                    <a:pt x="1311618" y="268027"/>
                    <a:pt x="1251129" y="316589"/>
                    <a:pt x="1164376" y="316589"/>
                  </a:cubicBezTo>
                  <a:cubicBezTo>
                    <a:pt x="1077197" y="316589"/>
                    <a:pt x="1016707" y="268027"/>
                    <a:pt x="1016707" y="198640"/>
                  </a:cubicBezTo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373777" y="0"/>
                  </a:moveTo>
                  <a:lnTo>
                    <a:pt x="373777" y="307926"/>
                  </a:lnTo>
                  <a:lnTo>
                    <a:pt x="326069" y="307926"/>
                  </a:lnTo>
                  <a:lnTo>
                    <a:pt x="326069" y="0"/>
                  </a:lnTo>
                  <a:lnTo>
                    <a:pt x="373777" y="0"/>
                  </a:lnTo>
                  <a:close/>
                  <a:moveTo>
                    <a:pt x="761384" y="88695"/>
                  </a:moveTo>
                  <a:lnTo>
                    <a:pt x="809092" y="88695"/>
                  </a:lnTo>
                  <a:lnTo>
                    <a:pt x="804314" y="164608"/>
                  </a:lnTo>
                  <a:lnTo>
                    <a:pt x="806489" y="164608"/>
                  </a:lnTo>
                  <a:cubicBezTo>
                    <a:pt x="814725" y="114297"/>
                    <a:pt x="839900" y="86092"/>
                    <a:pt x="885433" y="86092"/>
                  </a:cubicBezTo>
                  <a:cubicBezTo>
                    <a:pt x="894096" y="86092"/>
                    <a:pt x="901905" y="86519"/>
                    <a:pt x="910141" y="88267"/>
                  </a:cubicBezTo>
                  <a:lnTo>
                    <a:pt x="907538" y="130769"/>
                  </a:lnTo>
                  <a:cubicBezTo>
                    <a:pt x="896699" y="127312"/>
                    <a:pt x="886715" y="126418"/>
                    <a:pt x="878051" y="126418"/>
                  </a:cubicBezTo>
                  <a:cubicBezTo>
                    <a:pt x="832091" y="126418"/>
                    <a:pt x="809092" y="157226"/>
                    <a:pt x="809092" y="216201"/>
                  </a:cubicBezTo>
                  <a:lnTo>
                    <a:pt x="809092" y="307693"/>
                  </a:lnTo>
                  <a:lnTo>
                    <a:pt x="761384" y="307693"/>
                  </a:lnTo>
                  <a:lnTo>
                    <a:pt x="761384" y="88695"/>
                  </a:lnTo>
                  <a:close/>
                </a:path>
              </a:pathLst>
            </a:custGeom>
            <a:grpFill/>
            <a:ln w="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4503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Green Content w/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ADD39BE0-C865-430B-A874-517E91174FA6}"/>
              </a:ext>
            </a:extLst>
          </p:cNvPr>
          <p:cNvSpPr/>
          <p:nvPr userDrawn="1"/>
        </p:nvSpPr>
        <p:spPr>
          <a:xfrm>
            <a:off x="4438370" y="0"/>
            <a:ext cx="7753630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1" y="1147604"/>
            <a:ext cx="6651533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1820A1-14B2-4B62-8B3C-875809C42A4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82800" y="1147604"/>
            <a:ext cx="3154271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3997A190-3F06-4774-9213-90EBEE6CFC6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13545" y="6608756"/>
            <a:ext cx="10522006" cy="200055"/>
          </a:xfrm>
        </p:spPr>
        <p:txBody>
          <a:bodyPr/>
          <a:lstStyle>
            <a:lvl1pPr>
              <a:defRPr>
                <a:solidFill>
                  <a:srgbClr val="ADC299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  <a:endParaRPr lang="en-GB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6417E45D-FBB8-4FBF-A6E7-9B2A3FE5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3154271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778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 Green Large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2188E7-73BE-4275-A80D-769341ED55C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38370" y="0"/>
            <a:ext cx="7753630" cy="6858000"/>
          </a:xfrm>
          <a:solidFill>
            <a:schemeClr val="accent2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1820A1-14B2-4B62-8B3C-875809C42A4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82800" y="1147604"/>
            <a:ext cx="3154271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217AA63-8D30-4EEE-A0D8-777E4AAEEF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613545" y="6608756"/>
            <a:ext cx="10522006" cy="200055"/>
          </a:xfrm>
        </p:spPr>
        <p:txBody>
          <a:bodyPr/>
          <a:lstStyle>
            <a:lvl1pPr>
              <a:defRPr>
                <a:solidFill>
                  <a:srgbClr val="ADC299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  <a:endParaRPr lang="en-GB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5F5E3B0-1A3E-4648-9A16-2647B05CE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3154271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4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36F6F-7D65-4363-8D5F-26F4CC4B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rgbClr val="003740"/>
                </a:solidFill>
                <a:effectLst/>
                <a:uFillTx/>
                <a:latin typeface="+mj-lt"/>
                <a:ea typeface="+mn-ea"/>
                <a:cs typeface="+mn-cs"/>
                <a:sym typeface="GT America Extended Medium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46DB9-A437-459B-85C7-A49F1B590F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 dirty="0">
              <a:latin typeface="GT America Medium" panose="00000600000000000000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79BBC-5587-4350-9401-0DB210FA7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D7FB8-00ED-48D0-A2FC-771E70D151A6}"/>
              </a:ext>
            </a:extLst>
          </p:cNvPr>
          <p:cNvSpPr/>
          <p:nvPr userDrawn="1"/>
        </p:nvSpPr>
        <p:spPr>
          <a:xfrm>
            <a:off x="1" y="1944341"/>
            <a:ext cx="12192000" cy="502346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/>
            <a:endParaRPr lang="en-GB" sz="900">
              <a:solidFill>
                <a:srgbClr val="90A19F"/>
              </a:solidFill>
              <a:latin typeface="GT America Light"/>
              <a:ea typeface="GT America Light"/>
              <a:cs typeface="GT America Light"/>
              <a:sym typeface="GT America Light"/>
            </a:endParaRPr>
          </a:p>
        </p:txBody>
      </p:sp>
      <p:pic>
        <p:nvPicPr>
          <p:cNvPr id="12" name="Graphic 26">
            <a:extLst>
              <a:ext uri="{FF2B5EF4-FFF2-40B4-BE49-F238E27FC236}">
                <a16:creationId xmlns:a16="http://schemas.microsoft.com/office/drawing/2014/main" id="{6F7A1B11-3E47-493F-9816-0CCA2E0348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733289" y="2589876"/>
            <a:ext cx="277863" cy="238169"/>
          </a:xfrm>
          <a:prstGeom prst="rect">
            <a:avLst/>
          </a:prstGeom>
        </p:spPr>
      </p:pic>
      <p:pic>
        <p:nvPicPr>
          <p:cNvPr id="13" name="Graphic 26">
            <a:extLst>
              <a:ext uri="{FF2B5EF4-FFF2-40B4-BE49-F238E27FC236}">
                <a16:creationId xmlns:a16="http://schemas.microsoft.com/office/drawing/2014/main" id="{4F6F4008-7726-4CCB-9E40-B36C2D9B8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34448" y="2563875"/>
            <a:ext cx="277863" cy="238169"/>
          </a:xfrm>
          <a:prstGeom prst="rect">
            <a:avLst/>
          </a:prstGeom>
        </p:spPr>
      </p:pic>
      <p:pic>
        <p:nvPicPr>
          <p:cNvPr id="14" name="Graphic 26">
            <a:extLst>
              <a:ext uri="{FF2B5EF4-FFF2-40B4-BE49-F238E27FC236}">
                <a16:creationId xmlns:a16="http://schemas.microsoft.com/office/drawing/2014/main" id="{10CFB883-98CE-4CFA-A658-B1F57F50B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854691" y="2589876"/>
            <a:ext cx="277863" cy="238169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EBE0B1-686B-4406-ABF0-A802D1405C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2159" y="2039234"/>
            <a:ext cx="2061095" cy="338554"/>
          </a:xfrm>
        </p:spPr>
        <p:txBody>
          <a:bodyPr/>
          <a:lstStyle/>
          <a:p>
            <a:pPr algn="ctr">
              <a:lnSpc>
                <a:spcPct val="80000"/>
              </a:lnSpc>
            </a:pPr>
            <a:r>
              <a:rPr kumimoji="0" lang="en-US" sz="2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GT America Light" panose="00000400000000000000" pitchFamily="50" charset="0"/>
                <a:ea typeface="+mn-ea"/>
                <a:cs typeface="+mn-cs"/>
                <a:sym typeface="GT America Extended Medium"/>
              </a:rPr>
              <a:t>Insert text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DDE12000-7281-45B3-A66F-EE5E06BF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2831" y="2056721"/>
            <a:ext cx="2061095" cy="338554"/>
          </a:xfrm>
        </p:spPr>
        <p:txBody>
          <a:bodyPr/>
          <a:lstStyle/>
          <a:p>
            <a:pPr algn="ctr">
              <a:lnSpc>
                <a:spcPct val="80000"/>
              </a:lnSpc>
            </a:pPr>
            <a:r>
              <a:rPr kumimoji="0" lang="en-US" sz="2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GT America Light" panose="00000400000000000000" pitchFamily="50" charset="0"/>
                <a:ea typeface="+mn-ea"/>
                <a:cs typeface="+mn-cs"/>
                <a:sym typeface="GT America Extended Medium"/>
              </a:rPr>
              <a:t>Insert text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BDE49BA5-C51F-4EEC-BD45-2AD034F3C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22588" y="2040629"/>
            <a:ext cx="2061095" cy="338554"/>
          </a:xfrm>
        </p:spPr>
        <p:txBody>
          <a:bodyPr/>
          <a:lstStyle/>
          <a:p>
            <a:pPr algn="ctr">
              <a:lnSpc>
                <a:spcPct val="80000"/>
              </a:lnSpc>
            </a:pPr>
            <a:r>
              <a:rPr kumimoji="0" lang="en-US" sz="2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GT America Light" panose="00000400000000000000" pitchFamily="50" charset="0"/>
                <a:ea typeface="+mn-ea"/>
                <a:cs typeface="+mn-cs"/>
                <a:sym typeface="GT America Extended Medium"/>
              </a:rPr>
              <a:t>Insert text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D093006-0C87-4580-8D83-426FE07E5B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0483" y="3100387"/>
            <a:ext cx="2155825" cy="65722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4BD2DE81-FBC8-40A5-9CEF-9D3DB9FC69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8101" y="3073887"/>
            <a:ext cx="2155825" cy="65722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D99EFB7-E294-4F3E-83B6-8ED97F4487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75223" y="3097357"/>
            <a:ext cx="2155825" cy="65722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880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Mauve Ti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F7598-3228-40EE-8ACE-86B21428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39" y="2421595"/>
            <a:ext cx="9161664" cy="2957284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GT America Extended Thin" panose="00000305000000000000" pitchFamily="50" charset="0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7753498-3272-4271-952C-2A55AE715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4250" y="1688624"/>
            <a:ext cx="9161653" cy="3730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2892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uve Tint Left Panel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DA3B7F91-13BF-4F18-9125-7B033A6AC1C5}"/>
              </a:ext>
            </a:extLst>
          </p:cNvPr>
          <p:cNvSpPr/>
          <p:nvPr userDrawn="1"/>
        </p:nvSpPr>
        <p:spPr>
          <a:xfrm>
            <a:off x="0" y="0"/>
            <a:ext cx="443837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1" y="1147604"/>
            <a:ext cx="6651533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1820A1-14B2-4B62-8B3C-875809C42A4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82800" y="1147604"/>
            <a:ext cx="3154271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2838935-AFBC-49CF-AAA7-D18B74BBD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1A2F1-55F6-40A5-8332-C847A268337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 dirty="0">
              <a:latin typeface="GT America Medium" panose="00000600000000000000" pitchFamily="50" charset="0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2A702F51-7601-41B9-809E-694F915A8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3154271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331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uve Tint Content &amp;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5C45377-1BD6-4E7E-A4B1-225FDAFD8F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9668" y="-1"/>
            <a:ext cx="3872332" cy="6858001"/>
          </a:xfrm>
          <a:solidFill>
            <a:schemeClr val="accent4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6651534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6651533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F27EC34C-AB06-412E-BAFC-CF144F73750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13545" y="6608756"/>
            <a:ext cx="10522006" cy="200055"/>
          </a:xfrm>
        </p:spPr>
        <p:txBody>
          <a:bodyPr/>
          <a:lstStyle>
            <a:lvl1pPr>
              <a:defRPr>
                <a:solidFill>
                  <a:srgbClr val="AAA9AB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308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uve Tint Content &amp; Righ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221A57-64FF-4EB9-9EFB-2C0EB2899492}"/>
              </a:ext>
            </a:extLst>
          </p:cNvPr>
          <p:cNvSpPr/>
          <p:nvPr userDrawn="1"/>
        </p:nvSpPr>
        <p:spPr>
          <a:xfrm>
            <a:off x="8319668" y="0"/>
            <a:ext cx="3872332" cy="6858001"/>
          </a:xfrm>
          <a:custGeom>
            <a:avLst/>
            <a:gdLst>
              <a:gd name="connsiteX0" fmla="*/ 0 w 3872332"/>
              <a:gd name="connsiteY0" fmla="*/ 0 h 6858001"/>
              <a:gd name="connsiteX1" fmla="*/ 3872332 w 3872332"/>
              <a:gd name="connsiteY1" fmla="*/ 0 h 6858001"/>
              <a:gd name="connsiteX2" fmla="*/ 3872332 w 3872332"/>
              <a:gd name="connsiteY2" fmla="*/ 6858001 h 6858001"/>
              <a:gd name="connsiteX3" fmla="*/ 0 w 3872332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2332" h="6858001">
                <a:moveTo>
                  <a:pt x="0" y="0"/>
                </a:moveTo>
                <a:lnTo>
                  <a:pt x="3872332" y="0"/>
                </a:lnTo>
                <a:lnTo>
                  <a:pt x="3872332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6651533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6651533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491666D-B131-4D60-A422-BE353D8EC6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13545" y="6608756"/>
            <a:ext cx="10522006" cy="200055"/>
          </a:xfrm>
        </p:spPr>
        <p:txBody>
          <a:bodyPr/>
          <a:lstStyle>
            <a:lvl1pPr>
              <a:defRPr>
                <a:solidFill>
                  <a:srgbClr val="AAA9AB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36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ave Tint Left Box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E684B66-2BD2-44EC-8856-FBC101C3E766}"/>
              </a:ext>
            </a:extLst>
          </p:cNvPr>
          <p:cNvSpPr/>
          <p:nvPr userDrawn="1"/>
        </p:nvSpPr>
        <p:spPr>
          <a:xfrm>
            <a:off x="0" y="-1"/>
            <a:ext cx="6224147" cy="6858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4907657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4907657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D9C331-C672-4F8E-B6B9-A02E118C759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89018" y="1147604"/>
            <a:ext cx="4907657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8B27A5-0E88-444A-860E-10EB790B67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75A3A5-EA8A-42EC-BF0A-E5CC423FEA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 dirty="0">
              <a:latin typeface="GT America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38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ave Tint Right Box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A01758DE-1877-4456-84F0-8163F41F3B36}"/>
              </a:ext>
            </a:extLst>
          </p:cNvPr>
          <p:cNvSpPr/>
          <p:nvPr userDrawn="1"/>
        </p:nvSpPr>
        <p:spPr>
          <a:xfrm>
            <a:off x="6235773" y="-1"/>
            <a:ext cx="5956227" cy="6858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4907657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4907657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D9C331-C672-4F8E-B6B9-A02E118C759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89018" y="1147604"/>
            <a:ext cx="4907657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B3743492-AD0A-4DC0-B390-C1289E16CC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13545" y="6608756"/>
            <a:ext cx="10522006" cy="200055"/>
          </a:xfrm>
        </p:spPr>
        <p:txBody>
          <a:bodyPr/>
          <a:lstStyle>
            <a:lvl1pPr>
              <a:defRPr>
                <a:solidFill>
                  <a:srgbClr val="AAA9AB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376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ave Tint Content w/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CEBC548-2E63-4096-8897-360080208E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35774" y="-1"/>
            <a:ext cx="5956226" cy="6858001"/>
          </a:xfrm>
          <a:solidFill>
            <a:schemeClr val="accent4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4907657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4907657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16831660-71BA-4BF3-A5C5-6976257B1F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13545" y="6608756"/>
            <a:ext cx="10522006" cy="200055"/>
          </a:xfrm>
        </p:spPr>
        <p:txBody>
          <a:bodyPr/>
          <a:lstStyle>
            <a:lvl1pPr>
              <a:defRPr>
                <a:solidFill>
                  <a:srgbClr val="AAA9AB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694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Mauv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*In rare cases, the Elipse Balloon may require endoscopic or surgical intervention for removal. **Results may vary from one patient to another. A small percentage of patients don’t respond to the treatment. This material is not intended for a U.S. audien">
            <a:extLst>
              <a:ext uri="{FF2B5EF4-FFF2-40B4-BE49-F238E27FC236}">
                <a16:creationId xmlns:a16="http://schemas.microsoft.com/office/drawing/2014/main" id="{56FB30B2-9DB3-437C-B1D8-2D6D6A891103}"/>
              </a:ext>
            </a:extLst>
          </p:cNvPr>
          <p:cNvSpPr txBox="1"/>
          <p:nvPr userDrawn="1"/>
        </p:nvSpPr>
        <p:spPr>
          <a:xfrm>
            <a:off x="2874454" y="5921882"/>
            <a:ext cx="8613940" cy="233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>
              <a:defRPr sz="900">
                <a:solidFill>
                  <a:srgbClr val="FFF8F0">
                    <a:alpha val="50211"/>
                  </a:srgbClr>
                </a:solidFill>
                <a:latin typeface="GT America Light"/>
                <a:ea typeface="GT America Light"/>
                <a:cs typeface="GT America Light"/>
                <a:sym typeface="GT America Light"/>
              </a:defRPr>
            </a:pPr>
            <a:endParaRPr dirty="0">
              <a:solidFill>
                <a:schemeClr val="tx1">
                  <a:alpha val="50211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6F7598-3228-40EE-8ACE-86B21428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39" y="2421595"/>
            <a:ext cx="9161664" cy="2957284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GT America Extended Thin" panose="00000305000000000000" pitchFamily="50" charset="0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7753498-3272-4271-952C-2A55AE715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4250" y="1688624"/>
            <a:ext cx="9161653" cy="3730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9F467B-A625-41F6-8C49-AF8898045441}"/>
              </a:ext>
            </a:extLst>
          </p:cNvPr>
          <p:cNvGrpSpPr/>
          <p:nvPr userDrawn="1"/>
        </p:nvGrpSpPr>
        <p:grpSpPr>
          <a:xfrm>
            <a:off x="984250" y="5935164"/>
            <a:ext cx="1567174" cy="503735"/>
            <a:chOff x="984250" y="5935164"/>
            <a:chExt cx="1567174" cy="503735"/>
          </a:xfrm>
          <a:solidFill>
            <a:schemeClr val="tx1"/>
          </a:solidFill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ADAE79-4BC3-4FF7-BFB0-75432E493582}"/>
                </a:ext>
              </a:extLst>
            </p:cNvPr>
            <p:cNvGrpSpPr/>
            <p:nvPr userDrawn="1"/>
          </p:nvGrpSpPr>
          <p:grpSpPr>
            <a:xfrm>
              <a:off x="1325736" y="6346496"/>
              <a:ext cx="884752" cy="92403"/>
              <a:chOff x="1452393" y="6358591"/>
              <a:chExt cx="630886" cy="65889"/>
            </a:xfrm>
            <a:grpFill/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A703080-78B7-4A08-ABE1-DA24BB296D26}"/>
                  </a:ext>
                </a:extLst>
              </p:cNvPr>
              <p:cNvSpPr/>
              <p:nvPr/>
            </p:nvSpPr>
            <p:spPr>
              <a:xfrm>
                <a:off x="1452393" y="6360300"/>
                <a:ext cx="54351" cy="62354"/>
              </a:xfrm>
              <a:custGeom>
                <a:avLst/>
                <a:gdLst>
                  <a:gd name="connsiteX0" fmla="*/ 41647 w 54351"/>
                  <a:gd name="connsiteY0" fmla="*/ 19697 h 62354"/>
                  <a:gd name="connsiteX1" fmla="*/ 28982 w 54351"/>
                  <a:gd name="connsiteY1" fmla="*/ 9091 h 62354"/>
                  <a:gd name="connsiteX2" fmla="*/ 12199 w 54351"/>
                  <a:gd name="connsiteY2" fmla="*/ 9091 h 62354"/>
                  <a:gd name="connsiteX3" fmla="*/ 12199 w 54351"/>
                  <a:gd name="connsiteY3" fmla="*/ 30420 h 62354"/>
                  <a:gd name="connsiteX4" fmla="*/ 28982 w 54351"/>
                  <a:gd name="connsiteY4" fmla="*/ 30420 h 62354"/>
                  <a:gd name="connsiteX5" fmla="*/ 41647 w 54351"/>
                  <a:gd name="connsiteY5" fmla="*/ 19697 h 62354"/>
                  <a:gd name="connsiteX6" fmla="*/ 54351 w 54351"/>
                  <a:gd name="connsiteY6" fmla="*/ 19425 h 62354"/>
                  <a:gd name="connsiteX7" fmla="*/ 30886 w 54351"/>
                  <a:gd name="connsiteY7" fmla="*/ 39355 h 62354"/>
                  <a:gd name="connsiteX8" fmla="*/ 12199 w 54351"/>
                  <a:gd name="connsiteY8" fmla="*/ 39355 h 62354"/>
                  <a:gd name="connsiteX9" fmla="*/ 12199 w 54351"/>
                  <a:gd name="connsiteY9" fmla="*/ 62354 h 62354"/>
                  <a:gd name="connsiteX10" fmla="*/ 0 w 54351"/>
                  <a:gd name="connsiteY10" fmla="*/ 62354 h 62354"/>
                  <a:gd name="connsiteX11" fmla="*/ 0 w 54351"/>
                  <a:gd name="connsiteY11" fmla="*/ 0 h 62354"/>
                  <a:gd name="connsiteX12" fmla="*/ 31430 w 54351"/>
                  <a:gd name="connsiteY12" fmla="*/ 0 h 62354"/>
                  <a:gd name="connsiteX13" fmla="*/ 54351 w 54351"/>
                  <a:gd name="connsiteY13" fmla="*/ 19425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351" h="62354">
                    <a:moveTo>
                      <a:pt x="41647" y="19697"/>
                    </a:moveTo>
                    <a:cubicBezTo>
                      <a:pt x="41647" y="13131"/>
                      <a:pt x="36908" y="9091"/>
                      <a:pt x="28982" y="9091"/>
                    </a:cubicBezTo>
                    <a:lnTo>
                      <a:pt x="12199" y="9091"/>
                    </a:lnTo>
                    <a:lnTo>
                      <a:pt x="12199" y="30420"/>
                    </a:lnTo>
                    <a:lnTo>
                      <a:pt x="28982" y="30420"/>
                    </a:lnTo>
                    <a:cubicBezTo>
                      <a:pt x="36791" y="30420"/>
                      <a:pt x="41647" y="26301"/>
                      <a:pt x="41647" y="19697"/>
                    </a:cubicBezTo>
                    <a:moveTo>
                      <a:pt x="54351" y="19425"/>
                    </a:moveTo>
                    <a:cubicBezTo>
                      <a:pt x="54351" y="31624"/>
                      <a:pt x="45222" y="39355"/>
                      <a:pt x="30886" y="39355"/>
                    </a:cubicBezTo>
                    <a:lnTo>
                      <a:pt x="12199" y="39355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430" y="0"/>
                    </a:lnTo>
                    <a:cubicBezTo>
                      <a:pt x="45493" y="39"/>
                      <a:pt x="54351" y="7576"/>
                      <a:pt x="54351" y="19425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53F3EF6-011D-4FE9-A9BA-3DE545563092}"/>
                  </a:ext>
                </a:extLst>
              </p:cNvPr>
              <p:cNvSpPr/>
              <p:nvPr/>
            </p:nvSpPr>
            <p:spPr>
              <a:xfrm>
                <a:off x="1539651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565 w 56565"/>
                  <a:gd name="connsiteY1" fmla="*/ 29176 h 62354"/>
                  <a:gd name="connsiteX2" fmla="*/ 41686 w 56565"/>
                  <a:gd name="connsiteY2" fmla="*/ 18998 h 62354"/>
                  <a:gd name="connsiteX3" fmla="*/ 29565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894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894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565" y="29176"/>
                    </a:lnTo>
                    <a:cubicBezTo>
                      <a:pt x="38617" y="29176"/>
                      <a:pt x="41686" y="24514"/>
                      <a:pt x="41686" y="18998"/>
                    </a:cubicBezTo>
                    <a:cubicBezTo>
                      <a:pt x="41686" y="13559"/>
                      <a:pt x="38695" y="9091"/>
                      <a:pt x="29565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894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894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B2EA3C7-A219-46C7-8CC8-6D95F5EDC953}"/>
                  </a:ext>
                </a:extLst>
              </p:cNvPr>
              <p:cNvSpPr/>
              <p:nvPr/>
            </p:nvSpPr>
            <p:spPr>
              <a:xfrm>
                <a:off x="1623761" y="6358591"/>
                <a:ext cx="68842" cy="65850"/>
              </a:xfrm>
              <a:custGeom>
                <a:avLst/>
                <a:gdLst>
                  <a:gd name="connsiteX0" fmla="*/ 56100 w 68842"/>
                  <a:gd name="connsiteY0" fmla="*/ 32906 h 65850"/>
                  <a:gd name="connsiteX1" fmla="*/ 34421 w 68842"/>
                  <a:gd name="connsiteY1" fmla="*/ 9557 h 65850"/>
                  <a:gd name="connsiteX2" fmla="*/ 12743 w 68842"/>
                  <a:gd name="connsiteY2" fmla="*/ 32906 h 65850"/>
                  <a:gd name="connsiteX3" fmla="*/ 34421 w 68842"/>
                  <a:gd name="connsiteY3" fmla="*/ 56255 h 65850"/>
                  <a:gd name="connsiteX4" fmla="*/ 56100 w 68842"/>
                  <a:gd name="connsiteY4" fmla="*/ 32906 h 65850"/>
                  <a:gd name="connsiteX5" fmla="*/ 0 w 68842"/>
                  <a:gd name="connsiteY5" fmla="*/ 32906 h 65850"/>
                  <a:gd name="connsiteX6" fmla="*/ 34421 w 68842"/>
                  <a:gd name="connsiteY6" fmla="*/ 0 h 65850"/>
                  <a:gd name="connsiteX7" fmla="*/ 68842 w 68842"/>
                  <a:gd name="connsiteY7" fmla="*/ 32906 h 65850"/>
                  <a:gd name="connsiteX8" fmla="*/ 34421 w 68842"/>
                  <a:gd name="connsiteY8" fmla="*/ 65851 h 65850"/>
                  <a:gd name="connsiteX9" fmla="*/ 0 w 68842"/>
                  <a:gd name="connsiteY9" fmla="*/ 32906 h 6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842" h="65850">
                    <a:moveTo>
                      <a:pt x="56100" y="32906"/>
                    </a:moveTo>
                    <a:cubicBezTo>
                      <a:pt x="56100" y="18609"/>
                      <a:pt x="47747" y="9557"/>
                      <a:pt x="34421" y="9557"/>
                    </a:cubicBezTo>
                    <a:cubicBezTo>
                      <a:pt x="21096" y="9557"/>
                      <a:pt x="12743" y="18609"/>
                      <a:pt x="12743" y="32906"/>
                    </a:cubicBezTo>
                    <a:cubicBezTo>
                      <a:pt x="12743" y="47047"/>
                      <a:pt x="21096" y="56255"/>
                      <a:pt x="34421" y="56255"/>
                    </a:cubicBezTo>
                    <a:cubicBezTo>
                      <a:pt x="47747" y="56255"/>
                      <a:pt x="56100" y="47203"/>
                      <a:pt x="56100" y="32906"/>
                    </a:cubicBezTo>
                    <a:moveTo>
                      <a:pt x="0" y="32906"/>
                    </a:moveTo>
                    <a:cubicBezTo>
                      <a:pt x="0" y="12704"/>
                      <a:pt x="13598" y="0"/>
                      <a:pt x="34421" y="0"/>
                    </a:cubicBezTo>
                    <a:cubicBezTo>
                      <a:pt x="55245" y="0"/>
                      <a:pt x="68842" y="12743"/>
                      <a:pt x="68842" y="32906"/>
                    </a:cubicBezTo>
                    <a:cubicBezTo>
                      <a:pt x="68842" y="52992"/>
                      <a:pt x="55245" y="65851"/>
                      <a:pt x="34421" y="65851"/>
                    </a:cubicBezTo>
                    <a:cubicBezTo>
                      <a:pt x="13598" y="65851"/>
                      <a:pt x="0" y="52914"/>
                      <a:pt x="0" y="32906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1BC4709-26B0-487D-8509-4E052F1A369B}"/>
                  </a:ext>
                </a:extLst>
              </p:cNvPr>
              <p:cNvSpPr/>
              <p:nvPr/>
            </p:nvSpPr>
            <p:spPr>
              <a:xfrm>
                <a:off x="1722829" y="6358591"/>
                <a:ext cx="65151" cy="65889"/>
              </a:xfrm>
              <a:custGeom>
                <a:avLst/>
                <a:gdLst>
                  <a:gd name="connsiteX0" fmla="*/ 0 w 65151"/>
                  <a:gd name="connsiteY0" fmla="*/ 33100 h 65889"/>
                  <a:gd name="connsiteX1" fmla="*/ 34421 w 65151"/>
                  <a:gd name="connsiteY1" fmla="*/ 0 h 65889"/>
                  <a:gd name="connsiteX2" fmla="*/ 64724 w 65151"/>
                  <a:gd name="connsiteY2" fmla="*/ 19580 h 65889"/>
                  <a:gd name="connsiteX3" fmla="*/ 52176 w 65151"/>
                  <a:gd name="connsiteY3" fmla="*/ 21678 h 65889"/>
                  <a:gd name="connsiteX4" fmla="*/ 34072 w 65151"/>
                  <a:gd name="connsiteY4" fmla="*/ 9363 h 65889"/>
                  <a:gd name="connsiteX5" fmla="*/ 12549 w 65151"/>
                  <a:gd name="connsiteY5" fmla="*/ 33061 h 65889"/>
                  <a:gd name="connsiteX6" fmla="*/ 34149 w 65151"/>
                  <a:gd name="connsiteY6" fmla="*/ 56410 h 65889"/>
                  <a:gd name="connsiteX7" fmla="*/ 54079 w 65151"/>
                  <a:gd name="connsiteY7" fmla="*/ 40093 h 65889"/>
                  <a:gd name="connsiteX8" fmla="*/ 54079 w 65151"/>
                  <a:gd name="connsiteY8" fmla="*/ 39316 h 65889"/>
                  <a:gd name="connsiteX9" fmla="*/ 33256 w 65151"/>
                  <a:gd name="connsiteY9" fmla="*/ 39316 h 65889"/>
                  <a:gd name="connsiteX10" fmla="*/ 33256 w 65151"/>
                  <a:gd name="connsiteY10" fmla="*/ 30458 h 65889"/>
                  <a:gd name="connsiteX11" fmla="*/ 65152 w 65151"/>
                  <a:gd name="connsiteY11" fmla="*/ 30458 h 65889"/>
                  <a:gd name="connsiteX12" fmla="*/ 65152 w 65151"/>
                  <a:gd name="connsiteY12" fmla="*/ 64103 h 65889"/>
                  <a:gd name="connsiteX13" fmla="*/ 56177 w 65151"/>
                  <a:gd name="connsiteY13" fmla="*/ 64103 h 65889"/>
                  <a:gd name="connsiteX14" fmla="*/ 55323 w 65151"/>
                  <a:gd name="connsiteY14" fmla="*/ 53924 h 65889"/>
                  <a:gd name="connsiteX15" fmla="*/ 31702 w 65151"/>
                  <a:gd name="connsiteY15" fmla="*/ 65890 h 65889"/>
                  <a:gd name="connsiteX16" fmla="*/ 0 w 65151"/>
                  <a:gd name="connsiteY16" fmla="*/ 33100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51" h="65889">
                    <a:moveTo>
                      <a:pt x="0" y="33100"/>
                    </a:moveTo>
                    <a:cubicBezTo>
                      <a:pt x="0" y="13598"/>
                      <a:pt x="12976" y="0"/>
                      <a:pt x="34421" y="0"/>
                    </a:cubicBezTo>
                    <a:cubicBezTo>
                      <a:pt x="52331" y="0"/>
                      <a:pt x="62238" y="9479"/>
                      <a:pt x="64724" y="19580"/>
                    </a:cubicBezTo>
                    <a:lnTo>
                      <a:pt x="52176" y="21678"/>
                    </a:lnTo>
                    <a:cubicBezTo>
                      <a:pt x="50583" y="15346"/>
                      <a:pt x="44988" y="9363"/>
                      <a:pt x="34072" y="9363"/>
                    </a:cubicBezTo>
                    <a:cubicBezTo>
                      <a:pt x="20552" y="9363"/>
                      <a:pt x="12549" y="18765"/>
                      <a:pt x="12549" y="33061"/>
                    </a:cubicBezTo>
                    <a:cubicBezTo>
                      <a:pt x="12549" y="46737"/>
                      <a:pt x="20202" y="56410"/>
                      <a:pt x="34149" y="56410"/>
                    </a:cubicBezTo>
                    <a:cubicBezTo>
                      <a:pt x="48174" y="56410"/>
                      <a:pt x="53885" y="47086"/>
                      <a:pt x="54079" y="40093"/>
                    </a:cubicBezTo>
                    <a:lnTo>
                      <a:pt x="54079" y="39316"/>
                    </a:lnTo>
                    <a:lnTo>
                      <a:pt x="33256" y="39316"/>
                    </a:lnTo>
                    <a:lnTo>
                      <a:pt x="33256" y="30458"/>
                    </a:lnTo>
                    <a:lnTo>
                      <a:pt x="65152" y="30458"/>
                    </a:lnTo>
                    <a:lnTo>
                      <a:pt x="65152" y="64103"/>
                    </a:lnTo>
                    <a:lnTo>
                      <a:pt x="56177" y="64103"/>
                    </a:lnTo>
                    <a:lnTo>
                      <a:pt x="55323" y="53924"/>
                    </a:lnTo>
                    <a:cubicBezTo>
                      <a:pt x="51632" y="60839"/>
                      <a:pt x="43473" y="65890"/>
                      <a:pt x="31702" y="65890"/>
                    </a:cubicBezTo>
                    <a:cubicBezTo>
                      <a:pt x="12044" y="65851"/>
                      <a:pt x="0" y="52331"/>
                      <a:pt x="0" y="33100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A80EF14-F125-4419-8F93-FCB8D4797E74}"/>
                  </a:ext>
                </a:extLst>
              </p:cNvPr>
              <p:cNvSpPr/>
              <p:nvPr/>
            </p:nvSpPr>
            <p:spPr>
              <a:xfrm>
                <a:off x="1824616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604 w 56565"/>
                  <a:gd name="connsiteY1" fmla="*/ 29176 h 62354"/>
                  <a:gd name="connsiteX2" fmla="*/ 41725 w 56565"/>
                  <a:gd name="connsiteY2" fmla="*/ 18998 h 62354"/>
                  <a:gd name="connsiteX3" fmla="*/ 29604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933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933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604" y="29176"/>
                    </a:lnTo>
                    <a:cubicBezTo>
                      <a:pt x="38656" y="29176"/>
                      <a:pt x="41725" y="24514"/>
                      <a:pt x="41725" y="18998"/>
                    </a:cubicBezTo>
                    <a:cubicBezTo>
                      <a:pt x="41725" y="13559"/>
                      <a:pt x="38734" y="9091"/>
                      <a:pt x="29604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933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933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3A9ED18-228C-4DB3-9C21-0A0B22EAD94B}"/>
                  </a:ext>
                </a:extLst>
              </p:cNvPr>
              <p:cNvSpPr/>
              <p:nvPr/>
            </p:nvSpPr>
            <p:spPr>
              <a:xfrm>
                <a:off x="1909581" y="6360339"/>
                <a:ext cx="68259" cy="62315"/>
              </a:xfrm>
              <a:custGeom>
                <a:avLst/>
                <a:gdLst>
                  <a:gd name="connsiteX0" fmla="*/ 45804 w 68259"/>
                  <a:gd name="connsiteY0" fmla="*/ 38267 h 62315"/>
                  <a:gd name="connsiteX1" fmla="*/ 38073 w 68259"/>
                  <a:gd name="connsiteY1" fmla="*/ 19114 h 62315"/>
                  <a:gd name="connsiteX2" fmla="*/ 34227 w 68259"/>
                  <a:gd name="connsiteY2" fmla="*/ 9091 h 62315"/>
                  <a:gd name="connsiteX3" fmla="*/ 34033 w 68259"/>
                  <a:gd name="connsiteY3" fmla="*/ 9091 h 62315"/>
                  <a:gd name="connsiteX4" fmla="*/ 30070 w 68259"/>
                  <a:gd name="connsiteY4" fmla="*/ 19114 h 62315"/>
                  <a:gd name="connsiteX5" fmla="*/ 22339 w 68259"/>
                  <a:gd name="connsiteY5" fmla="*/ 38267 h 62315"/>
                  <a:gd name="connsiteX6" fmla="*/ 45804 w 68259"/>
                  <a:gd name="connsiteY6" fmla="*/ 38267 h 62315"/>
                  <a:gd name="connsiteX7" fmla="*/ 49340 w 68259"/>
                  <a:gd name="connsiteY7" fmla="*/ 47125 h 62315"/>
                  <a:gd name="connsiteX8" fmla="*/ 18881 w 68259"/>
                  <a:gd name="connsiteY8" fmla="*/ 47125 h 62315"/>
                  <a:gd name="connsiteX9" fmla="*/ 12743 w 68259"/>
                  <a:gd name="connsiteY9" fmla="*/ 62316 h 62315"/>
                  <a:gd name="connsiteX10" fmla="*/ 0 w 68259"/>
                  <a:gd name="connsiteY10" fmla="*/ 62316 h 62315"/>
                  <a:gd name="connsiteX11" fmla="*/ 27234 w 68259"/>
                  <a:gd name="connsiteY11" fmla="*/ 0 h 62315"/>
                  <a:gd name="connsiteX12" fmla="*/ 41026 w 68259"/>
                  <a:gd name="connsiteY12" fmla="*/ 0 h 62315"/>
                  <a:gd name="connsiteX13" fmla="*/ 68260 w 68259"/>
                  <a:gd name="connsiteY13" fmla="*/ 62316 h 62315"/>
                  <a:gd name="connsiteX14" fmla="*/ 55517 w 68259"/>
                  <a:gd name="connsiteY14" fmla="*/ 62316 h 62315"/>
                  <a:gd name="connsiteX15" fmla="*/ 49340 w 68259"/>
                  <a:gd name="connsiteY15" fmla="*/ 47125 h 6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259" h="62315">
                    <a:moveTo>
                      <a:pt x="45804" y="38267"/>
                    </a:moveTo>
                    <a:lnTo>
                      <a:pt x="38073" y="19114"/>
                    </a:lnTo>
                    <a:cubicBezTo>
                      <a:pt x="36208" y="15152"/>
                      <a:pt x="35082" y="12626"/>
                      <a:pt x="34227" y="9091"/>
                    </a:cubicBezTo>
                    <a:lnTo>
                      <a:pt x="34033" y="9091"/>
                    </a:lnTo>
                    <a:cubicBezTo>
                      <a:pt x="33061" y="12587"/>
                      <a:pt x="31935" y="15152"/>
                      <a:pt x="30070" y="19114"/>
                    </a:cubicBezTo>
                    <a:lnTo>
                      <a:pt x="22339" y="38267"/>
                    </a:lnTo>
                    <a:lnTo>
                      <a:pt x="45804" y="38267"/>
                    </a:lnTo>
                    <a:close/>
                    <a:moveTo>
                      <a:pt x="49340" y="47125"/>
                    </a:moveTo>
                    <a:lnTo>
                      <a:pt x="18881" y="47125"/>
                    </a:lnTo>
                    <a:lnTo>
                      <a:pt x="12743" y="62316"/>
                    </a:lnTo>
                    <a:lnTo>
                      <a:pt x="0" y="62316"/>
                    </a:lnTo>
                    <a:lnTo>
                      <a:pt x="27234" y="0"/>
                    </a:lnTo>
                    <a:lnTo>
                      <a:pt x="41026" y="0"/>
                    </a:lnTo>
                    <a:lnTo>
                      <a:pt x="68260" y="62316"/>
                    </a:lnTo>
                    <a:lnTo>
                      <a:pt x="55517" y="62316"/>
                    </a:lnTo>
                    <a:lnTo>
                      <a:pt x="49340" y="47125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7889825-8006-4F94-92DE-7C43A9223610}"/>
                  </a:ext>
                </a:extLst>
              </p:cNvPr>
              <p:cNvSpPr/>
              <p:nvPr/>
            </p:nvSpPr>
            <p:spPr>
              <a:xfrm>
                <a:off x="2010397" y="6360339"/>
                <a:ext cx="72882" cy="62354"/>
              </a:xfrm>
              <a:custGeom>
                <a:avLst/>
                <a:gdLst>
                  <a:gd name="connsiteX0" fmla="*/ 0 w 72882"/>
                  <a:gd name="connsiteY0" fmla="*/ 0 h 62354"/>
                  <a:gd name="connsiteX1" fmla="*/ 17638 w 72882"/>
                  <a:gd name="connsiteY1" fmla="*/ 0 h 62354"/>
                  <a:gd name="connsiteX2" fmla="*/ 34499 w 72882"/>
                  <a:gd name="connsiteY2" fmla="*/ 43473 h 62354"/>
                  <a:gd name="connsiteX3" fmla="*/ 36247 w 72882"/>
                  <a:gd name="connsiteY3" fmla="*/ 49806 h 62354"/>
                  <a:gd name="connsiteX4" fmla="*/ 36441 w 72882"/>
                  <a:gd name="connsiteY4" fmla="*/ 49806 h 62354"/>
                  <a:gd name="connsiteX5" fmla="*/ 38267 w 72882"/>
                  <a:gd name="connsiteY5" fmla="*/ 43473 h 62354"/>
                  <a:gd name="connsiteX6" fmla="*/ 55051 w 72882"/>
                  <a:gd name="connsiteY6" fmla="*/ 0 h 62354"/>
                  <a:gd name="connsiteX7" fmla="*/ 72883 w 72882"/>
                  <a:gd name="connsiteY7" fmla="*/ 0 h 62354"/>
                  <a:gd name="connsiteX8" fmla="*/ 72883 w 72882"/>
                  <a:gd name="connsiteY8" fmla="*/ 62354 h 62354"/>
                  <a:gd name="connsiteX9" fmla="*/ 61733 w 72882"/>
                  <a:gd name="connsiteY9" fmla="*/ 62354 h 62354"/>
                  <a:gd name="connsiteX10" fmla="*/ 61733 w 72882"/>
                  <a:gd name="connsiteY10" fmla="*/ 17211 h 62354"/>
                  <a:gd name="connsiteX11" fmla="*/ 62160 w 72882"/>
                  <a:gd name="connsiteY11" fmla="*/ 9674 h 62354"/>
                  <a:gd name="connsiteX12" fmla="*/ 61811 w 72882"/>
                  <a:gd name="connsiteY12" fmla="*/ 9674 h 62354"/>
                  <a:gd name="connsiteX13" fmla="*/ 59518 w 72882"/>
                  <a:gd name="connsiteY13" fmla="*/ 16977 h 62354"/>
                  <a:gd name="connsiteX14" fmla="*/ 41803 w 72882"/>
                  <a:gd name="connsiteY14" fmla="*/ 62354 h 62354"/>
                  <a:gd name="connsiteX15" fmla="*/ 30575 w 72882"/>
                  <a:gd name="connsiteY15" fmla="*/ 62354 h 62354"/>
                  <a:gd name="connsiteX16" fmla="*/ 12859 w 72882"/>
                  <a:gd name="connsiteY16" fmla="*/ 16977 h 62354"/>
                  <a:gd name="connsiteX17" fmla="*/ 10761 w 72882"/>
                  <a:gd name="connsiteY17" fmla="*/ 9674 h 62354"/>
                  <a:gd name="connsiteX18" fmla="*/ 10412 w 72882"/>
                  <a:gd name="connsiteY18" fmla="*/ 9674 h 62354"/>
                  <a:gd name="connsiteX19" fmla="*/ 10839 w 72882"/>
                  <a:gd name="connsiteY19" fmla="*/ 17211 h 62354"/>
                  <a:gd name="connsiteX20" fmla="*/ 10839 w 72882"/>
                  <a:gd name="connsiteY20" fmla="*/ 62354 h 62354"/>
                  <a:gd name="connsiteX21" fmla="*/ 39 w 72882"/>
                  <a:gd name="connsiteY21" fmla="*/ 62354 h 62354"/>
                  <a:gd name="connsiteX22" fmla="*/ 39 w 72882"/>
                  <a:gd name="connsiteY22" fmla="*/ 0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882" h="62354">
                    <a:moveTo>
                      <a:pt x="0" y="0"/>
                    </a:moveTo>
                    <a:lnTo>
                      <a:pt x="17638" y="0"/>
                    </a:lnTo>
                    <a:lnTo>
                      <a:pt x="34499" y="43473"/>
                    </a:lnTo>
                    <a:cubicBezTo>
                      <a:pt x="35392" y="46193"/>
                      <a:pt x="35897" y="47669"/>
                      <a:pt x="36247" y="49806"/>
                    </a:cubicBezTo>
                    <a:lnTo>
                      <a:pt x="36441" y="49806"/>
                    </a:lnTo>
                    <a:cubicBezTo>
                      <a:pt x="36791" y="47708"/>
                      <a:pt x="37296" y="46115"/>
                      <a:pt x="38267" y="43473"/>
                    </a:cubicBezTo>
                    <a:lnTo>
                      <a:pt x="55051" y="0"/>
                    </a:lnTo>
                    <a:lnTo>
                      <a:pt x="72883" y="0"/>
                    </a:lnTo>
                    <a:lnTo>
                      <a:pt x="72883" y="62354"/>
                    </a:lnTo>
                    <a:lnTo>
                      <a:pt x="61733" y="62354"/>
                    </a:lnTo>
                    <a:lnTo>
                      <a:pt x="61733" y="17211"/>
                    </a:lnTo>
                    <a:cubicBezTo>
                      <a:pt x="61733" y="14646"/>
                      <a:pt x="61888" y="11927"/>
                      <a:pt x="62160" y="9674"/>
                    </a:cubicBezTo>
                    <a:lnTo>
                      <a:pt x="61811" y="9674"/>
                    </a:lnTo>
                    <a:cubicBezTo>
                      <a:pt x="61539" y="11072"/>
                      <a:pt x="60490" y="14608"/>
                      <a:pt x="59518" y="16977"/>
                    </a:cubicBezTo>
                    <a:lnTo>
                      <a:pt x="41803" y="62354"/>
                    </a:lnTo>
                    <a:lnTo>
                      <a:pt x="30575" y="62354"/>
                    </a:lnTo>
                    <a:lnTo>
                      <a:pt x="12859" y="16977"/>
                    </a:lnTo>
                    <a:cubicBezTo>
                      <a:pt x="11966" y="14608"/>
                      <a:pt x="11111" y="11344"/>
                      <a:pt x="10761" y="9674"/>
                    </a:cubicBezTo>
                    <a:lnTo>
                      <a:pt x="10412" y="9674"/>
                    </a:lnTo>
                    <a:cubicBezTo>
                      <a:pt x="10684" y="11888"/>
                      <a:pt x="10839" y="14413"/>
                      <a:pt x="10839" y="17211"/>
                    </a:cubicBezTo>
                    <a:lnTo>
                      <a:pt x="10839" y="62354"/>
                    </a:lnTo>
                    <a:lnTo>
                      <a:pt x="39" y="6235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DEA66A-9925-48CE-9248-1CCF7627B3C2}"/>
                </a:ext>
              </a:extLst>
            </p:cNvPr>
            <p:cNvSpPr/>
            <p:nvPr/>
          </p:nvSpPr>
          <p:spPr>
            <a:xfrm>
              <a:off x="984250" y="5935164"/>
              <a:ext cx="1567174" cy="316589"/>
            </a:xfrm>
            <a:custGeom>
              <a:avLst/>
              <a:gdLst>
                <a:gd name="connsiteX0" fmla="*/ 683995 w 1567174"/>
                <a:gd name="connsiteY0" fmla="*/ 307926 h 316589"/>
                <a:gd name="connsiteX1" fmla="*/ 723855 w 1567174"/>
                <a:gd name="connsiteY1" fmla="*/ 307926 h 316589"/>
                <a:gd name="connsiteX2" fmla="*/ 723855 w 1567174"/>
                <a:gd name="connsiteY2" fmla="*/ 234460 h 316589"/>
                <a:gd name="connsiteX3" fmla="*/ 723816 w 1567174"/>
                <a:gd name="connsiteY3" fmla="*/ 234188 h 316589"/>
                <a:gd name="connsiteX4" fmla="*/ 723816 w 1567174"/>
                <a:gd name="connsiteY4" fmla="*/ 88889 h 316589"/>
                <a:gd name="connsiteX5" fmla="*/ 676108 w 1567174"/>
                <a:gd name="connsiteY5" fmla="*/ 88889 h 316589"/>
                <a:gd name="connsiteX6" fmla="*/ 676108 w 1567174"/>
                <a:gd name="connsiteY6" fmla="*/ 207265 h 316589"/>
                <a:gd name="connsiteX7" fmla="*/ 609325 w 1567174"/>
                <a:gd name="connsiteY7" fmla="*/ 284888 h 316589"/>
                <a:gd name="connsiteX8" fmla="*/ 545999 w 1567174"/>
                <a:gd name="connsiteY8" fmla="*/ 204235 h 316589"/>
                <a:gd name="connsiteX9" fmla="*/ 545999 w 1567174"/>
                <a:gd name="connsiteY9" fmla="*/ 88889 h 316589"/>
                <a:gd name="connsiteX10" fmla="*/ 498291 w 1567174"/>
                <a:gd name="connsiteY10" fmla="*/ 88889 h 316589"/>
                <a:gd name="connsiteX11" fmla="*/ 498291 w 1567174"/>
                <a:gd name="connsiteY11" fmla="*/ 211189 h 316589"/>
                <a:gd name="connsiteX12" fmla="*/ 586753 w 1567174"/>
                <a:gd name="connsiteY12" fmla="*/ 311811 h 316589"/>
                <a:gd name="connsiteX13" fmla="*/ 678090 w 1567174"/>
                <a:gd name="connsiteY13" fmla="*/ 246581 h 316589"/>
                <a:gd name="connsiteX14" fmla="*/ 680110 w 1567174"/>
                <a:gd name="connsiteY14" fmla="*/ 246581 h 316589"/>
                <a:gd name="connsiteX15" fmla="*/ 683995 w 1567174"/>
                <a:gd name="connsiteY15" fmla="*/ 307926 h 316589"/>
                <a:gd name="connsiteX16" fmla="*/ 680149 w 1567174"/>
                <a:gd name="connsiteY16" fmla="*/ 246581 h 316589"/>
                <a:gd name="connsiteX17" fmla="*/ 680343 w 1567174"/>
                <a:gd name="connsiteY17" fmla="*/ 249379 h 316589"/>
                <a:gd name="connsiteX18" fmla="*/ 680265 w 1567174"/>
                <a:gd name="connsiteY18" fmla="*/ 246581 h 316589"/>
                <a:gd name="connsiteX19" fmla="*/ 680149 w 1567174"/>
                <a:gd name="connsiteY19" fmla="*/ 246581 h 316589"/>
                <a:gd name="connsiteX20" fmla="*/ 458625 w 1567174"/>
                <a:gd name="connsiteY20" fmla="*/ 308858 h 316589"/>
                <a:gd name="connsiteX21" fmla="*/ 410918 w 1567174"/>
                <a:gd name="connsiteY21" fmla="*/ 308858 h 316589"/>
                <a:gd name="connsiteX22" fmla="*/ 410918 w 1567174"/>
                <a:gd name="connsiteY22" fmla="*/ 932 h 316589"/>
                <a:gd name="connsiteX23" fmla="*/ 458625 w 1567174"/>
                <a:gd name="connsiteY23" fmla="*/ 932 h 316589"/>
                <a:gd name="connsiteX24" fmla="*/ 458625 w 1567174"/>
                <a:gd name="connsiteY24" fmla="*/ 308858 h 316589"/>
                <a:gd name="connsiteX25" fmla="*/ 148407 w 1567174"/>
                <a:gd name="connsiteY25" fmla="*/ 213520 h 316589"/>
                <a:gd name="connsiteX26" fmla="*/ 148252 w 1567174"/>
                <a:gd name="connsiteY26" fmla="*/ 213520 h 316589"/>
                <a:gd name="connsiteX27" fmla="*/ 73155 w 1567174"/>
                <a:gd name="connsiteY27" fmla="*/ 236752 h 316589"/>
                <a:gd name="connsiteX28" fmla="*/ 152098 w 1567174"/>
                <a:gd name="connsiteY28" fmla="*/ 49029 h 316589"/>
                <a:gd name="connsiteX29" fmla="*/ 233139 w 1567174"/>
                <a:gd name="connsiteY29" fmla="*/ 241686 h 316589"/>
                <a:gd name="connsiteX30" fmla="*/ 148407 w 1567174"/>
                <a:gd name="connsiteY30" fmla="*/ 213520 h 316589"/>
                <a:gd name="connsiteX31" fmla="*/ 54934 w 1567174"/>
                <a:gd name="connsiteY31" fmla="*/ 307965 h 316589"/>
                <a:gd name="connsiteX32" fmla="*/ 149223 w 1567174"/>
                <a:gd name="connsiteY32" fmla="*/ 231974 h 316589"/>
                <a:gd name="connsiteX33" fmla="*/ 246854 w 1567174"/>
                <a:gd name="connsiteY33" fmla="*/ 307965 h 316589"/>
                <a:gd name="connsiteX34" fmla="*/ 304196 w 1567174"/>
                <a:gd name="connsiteY34" fmla="*/ 307848 h 316589"/>
                <a:gd name="connsiteX35" fmla="*/ 174864 w 1567174"/>
                <a:gd name="connsiteY35" fmla="*/ 311 h 316589"/>
                <a:gd name="connsiteX36" fmla="*/ 129526 w 1567174"/>
                <a:gd name="connsiteY36" fmla="*/ 311 h 316589"/>
                <a:gd name="connsiteX37" fmla="*/ 129332 w 1567174"/>
                <a:gd name="connsiteY37" fmla="*/ 311 h 316589"/>
                <a:gd name="connsiteX38" fmla="*/ 0 w 1567174"/>
                <a:gd name="connsiteY38" fmla="*/ 307848 h 316589"/>
                <a:gd name="connsiteX39" fmla="*/ 54934 w 1567174"/>
                <a:gd name="connsiteY39" fmla="*/ 307965 h 316589"/>
                <a:gd name="connsiteX40" fmla="*/ 1337298 w 1567174"/>
                <a:gd name="connsiteY40" fmla="*/ 88889 h 316589"/>
                <a:gd name="connsiteX41" fmla="*/ 1385006 w 1567174"/>
                <a:gd name="connsiteY41" fmla="*/ 88889 h 316589"/>
                <a:gd name="connsiteX42" fmla="*/ 1380771 w 1567174"/>
                <a:gd name="connsiteY42" fmla="*/ 156915 h 316589"/>
                <a:gd name="connsiteX43" fmla="*/ 1382986 w 1567174"/>
                <a:gd name="connsiteY43" fmla="*/ 156915 h 316589"/>
                <a:gd name="connsiteX44" fmla="*/ 1473507 w 1567174"/>
                <a:gd name="connsiteY44" fmla="*/ 84538 h 316589"/>
                <a:gd name="connsiteX45" fmla="*/ 1567174 w 1567174"/>
                <a:gd name="connsiteY45" fmla="*/ 192541 h 316589"/>
                <a:gd name="connsiteX46" fmla="*/ 1567174 w 1567174"/>
                <a:gd name="connsiteY46" fmla="*/ 307887 h 316589"/>
                <a:gd name="connsiteX47" fmla="*/ 1519466 w 1567174"/>
                <a:gd name="connsiteY47" fmla="*/ 307887 h 316589"/>
                <a:gd name="connsiteX48" fmla="*/ 1519466 w 1567174"/>
                <a:gd name="connsiteY48" fmla="*/ 199068 h 316589"/>
                <a:gd name="connsiteX49" fmla="*/ 1453965 w 1567174"/>
                <a:gd name="connsiteY49" fmla="*/ 116278 h 316589"/>
                <a:gd name="connsiteX50" fmla="*/ 1385006 w 1567174"/>
                <a:gd name="connsiteY50" fmla="*/ 206255 h 316589"/>
                <a:gd name="connsiteX51" fmla="*/ 1385006 w 1567174"/>
                <a:gd name="connsiteY51" fmla="*/ 307926 h 316589"/>
                <a:gd name="connsiteX52" fmla="*/ 1337298 w 1567174"/>
                <a:gd name="connsiteY52" fmla="*/ 307926 h 316589"/>
                <a:gd name="connsiteX53" fmla="*/ 1337298 w 1567174"/>
                <a:gd name="connsiteY53" fmla="*/ 88889 h 316589"/>
                <a:gd name="connsiteX54" fmla="*/ 991493 w 1567174"/>
                <a:gd name="connsiteY54" fmla="*/ 35237 h 316589"/>
                <a:gd name="connsiteX55" fmla="*/ 962434 w 1567174"/>
                <a:gd name="connsiteY55" fmla="*/ 7148 h 316589"/>
                <a:gd name="connsiteX56" fmla="*/ 933374 w 1567174"/>
                <a:gd name="connsiteY56" fmla="*/ 35237 h 316589"/>
                <a:gd name="connsiteX57" fmla="*/ 962434 w 1567174"/>
                <a:gd name="connsiteY57" fmla="*/ 63326 h 316589"/>
                <a:gd name="connsiteX58" fmla="*/ 991493 w 1567174"/>
                <a:gd name="connsiteY58" fmla="*/ 35237 h 316589"/>
                <a:gd name="connsiteX59" fmla="*/ 1264687 w 1567174"/>
                <a:gd name="connsiteY59" fmla="*/ 198213 h 316589"/>
                <a:gd name="connsiteX60" fmla="*/ 1164415 w 1567174"/>
                <a:gd name="connsiteY60" fmla="*/ 101282 h 316589"/>
                <a:gd name="connsiteX61" fmla="*/ 1064143 w 1567174"/>
                <a:gd name="connsiteY61" fmla="*/ 198213 h 316589"/>
                <a:gd name="connsiteX62" fmla="*/ 1164415 w 1567174"/>
                <a:gd name="connsiteY62" fmla="*/ 295144 h 316589"/>
                <a:gd name="connsiteX63" fmla="*/ 1264687 w 1567174"/>
                <a:gd name="connsiteY63" fmla="*/ 198213 h 316589"/>
                <a:gd name="connsiteX64" fmla="*/ 1016707 w 1567174"/>
                <a:gd name="connsiteY64" fmla="*/ 198640 h 316589"/>
                <a:gd name="connsiteX65" fmla="*/ 1164415 w 1567174"/>
                <a:gd name="connsiteY65" fmla="*/ 80264 h 316589"/>
                <a:gd name="connsiteX66" fmla="*/ 1311618 w 1567174"/>
                <a:gd name="connsiteY66" fmla="*/ 198640 h 316589"/>
                <a:gd name="connsiteX67" fmla="*/ 1164376 w 1567174"/>
                <a:gd name="connsiteY67" fmla="*/ 316589 h 316589"/>
                <a:gd name="connsiteX68" fmla="*/ 1016707 w 1567174"/>
                <a:gd name="connsiteY68" fmla="*/ 198640 h 316589"/>
                <a:gd name="connsiteX69" fmla="*/ 987065 w 1567174"/>
                <a:gd name="connsiteY69" fmla="*/ 307926 h 316589"/>
                <a:gd name="connsiteX70" fmla="*/ 939357 w 1567174"/>
                <a:gd name="connsiteY70" fmla="*/ 307926 h 316589"/>
                <a:gd name="connsiteX71" fmla="*/ 939357 w 1567174"/>
                <a:gd name="connsiteY71" fmla="*/ 88889 h 316589"/>
                <a:gd name="connsiteX72" fmla="*/ 987065 w 1567174"/>
                <a:gd name="connsiteY72" fmla="*/ 88889 h 316589"/>
                <a:gd name="connsiteX73" fmla="*/ 987065 w 1567174"/>
                <a:gd name="connsiteY73" fmla="*/ 307926 h 316589"/>
                <a:gd name="connsiteX74" fmla="*/ 987065 w 1567174"/>
                <a:gd name="connsiteY74" fmla="*/ 307926 h 316589"/>
                <a:gd name="connsiteX75" fmla="*/ 939357 w 1567174"/>
                <a:gd name="connsiteY75" fmla="*/ 307926 h 316589"/>
                <a:gd name="connsiteX76" fmla="*/ 939357 w 1567174"/>
                <a:gd name="connsiteY76" fmla="*/ 88889 h 316589"/>
                <a:gd name="connsiteX77" fmla="*/ 987065 w 1567174"/>
                <a:gd name="connsiteY77" fmla="*/ 88889 h 316589"/>
                <a:gd name="connsiteX78" fmla="*/ 987065 w 1567174"/>
                <a:gd name="connsiteY78" fmla="*/ 307926 h 316589"/>
                <a:gd name="connsiteX79" fmla="*/ 987065 w 1567174"/>
                <a:gd name="connsiteY79" fmla="*/ 307926 h 316589"/>
                <a:gd name="connsiteX80" fmla="*/ 939357 w 1567174"/>
                <a:gd name="connsiteY80" fmla="*/ 307926 h 316589"/>
                <a:gd name="connsiteX81" fmla="*/ 939357 w 1567174"/>
                <a:gd name="connsiteY81" fmla="*/ 88889 h 316589"/>
                <a:gd name="connsiteX82" fmla="*/ 987065 w 1567174"/>
                <a:gd name="connsiteY82" fmla="*/ 88889 h 316589"/>
                <a:gd name="connsiteX83" fmla="*/ 987065 w 1567174"/>
                <a:gd name="connsiteY83" fmla="*/ 307926 h 316589"/>
                <a:gd name="connsiteX84" fmla="*/ 373777 w 1567174"/>
                <a:gd name="connsiteY84" fmla="*/ 0 h 316589"/>
                <a:gd name="connsiteX85" fmla="*/ 373777 w 1567174"/>
                <a:gd name="connsiteY85" fmla="*/ 307926 h 316589"/>
                <a:gd name="connsiteX86" fmla="*/ 326069 w 1567174"/>
                <a:gd name="connsiteY86" fmla="*/ 307926 h 316589"/>
                <a:gd name="connsiteX87" fmla="*/ 326069 w 1567174"/>
                <a:gd name="connsiteY87" fmla="*/ 0 h 316589"/>
                <a:gd name="connsiteX88" fmla="*/ 373777 w 1567174"/>
                <a:gd name="connsiteY88" fmla="*/ 0 h 316589"/>
                <a:gd name="connsiteX89" fmla="*/ 761384 w 1567174"/>
                <a:gd name="connsiteY89" fmla="*/ 88695 h 316589"/>
                <a:gd name="connsiteX90" fmla="*/ 809092 w 1567174"/>
                <a:gd name="connsiteY90" fmla="*/ 88695 h 316589"/>
                <a:gd name="connsiteX91" fmla="*/ 804314 w 1567174"/>
                <a:gd name="connsiteY91" fmla="*/ 164608 h 316589"/>
                <a:gd name="connsiteX92" fmla="*/ 806489 w 1567174"/>
                <a:gd name="connsiteY92" fmla="*/ 164608 h 316589"/>
                <a:gd name="connsiteX93" fmla="*/ 885433 w 1567174"/>
                <a:gd name="connsiteY93" fmla="*/ 86092 h 316589"/>
                <a:gd name="connsiteX94" fmla="*/ 910141 w 1567174"/>
                <a:gd name="connsiteY94" fmla="*/ 88267 h 316589"/>
                <a:gd name="connsiteX95" fmla="*/ 907538 w 1567174"/>
                <a:gd name="connsiteY95" fmla="*/ 130769 h 316589"/>
                <a:gd name="connsiteX96" fmla="*/ 878051 w 1567174"/>
                <a:gd name="connsiteY96" fmla="*/ 126418 h 316589"/>
                <a:gd name="connsiteX97" fmla="*/ 809092 w 1567174"/>
                <a:gd name="connsiteY97" fmla="*/ 216201 h 316589"/>
                <a:gd name="connsiteX98" fmla="*/ 809092 w 1567174"/>
                <a:gd name="connsiteY98" fmla="*/ 307693 h 316589"/>
                <a:gd name="connsiteX99" fmla="*/ 761384 w 1567174"/>
                <a:gd name="connsiteY99" fmla="*/ 307693 h 316589"/>
                <a:gd name="connsiteX100" fmla="*/ 761384 w 1567174"/>
                <a:gd name="connsiteY100" fmla="*/ 88695 h 3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567174" h="316589">
                  <a:moveTo>
                    <a:pt x="683995" y="307926"/>
                  </a:moveTo>
                  <a:lnTo>
                    <a:pt x="723855" y="307926"/>
                  </a:lnTo>
                  <a:lnTo>
                    <a:pt x="723855" y="234460"/>
                  </a:lnTo>
                  <a:lnTo>
                    <a:pt x="723816" y="234188"/>
                  </a:lnTo>
                  <a:lnTo>
                    <a:pt x="723816" y="88889"/>
                  </a:lnTo>
                  <a:lnTo>
                    <a:pt x="676108" y="88889"/>
                  </a:lnTo>
                  <a:lnTo>
                    <a:pt x="676108" y="207265"/>
                  </a:lnTo>
                  <a:cubicBezTo>
                    <a:pt x="676108" y="256721"/>
                    <a:pt x="650079" y="284888"/>
                    <a:pt x="609325" y="284888"/>
                  </a:cubicBezTo>
                  <a:cubicBezTo>
                    <a:pt x="568999" y="284888"/>
                    <a:pt x="545999" y="260179"/>
                    <a:pt x="545999" y="204235"/>
                  </a:cubicBezTo>
                  <a:lnTo>
                    <a:pt x="545999" y="88889"/>
                  </a:lnTo>
                  <a:lnTo>
                    <a:pt x="498291" y="88889"/>
                  </a:lnTo>
                  <a:lnTo>
                    <a:pt x="498291" y="211189"/>
                  </a:lnTo>
                  <a:cubicBezTo>
                    <a:pt x="498291" y="279293"/>
                    <a:pt x="529527" y="311811"/>
                    <a:pt x="586753" y="311811"/>
                  </a:cubicBezTo>
                  <a:cubicBezTo>
                    <a:pt x="632013" y="311811"/>
                    <a:pt x="670281" y="295610"/>
                    <a:pt x="678090" y="246581"/>
                  </a:cubicBezTo>
                  <a:lnTo>
                    <a:pt x="680110" y="246581"/>
                  </a:lnTo>
                  <a:lnTo>
                    <a:pt x="683995" y="307926"/>
                  </a:lnTo>
                  <a:close/>
                  <a:moveTo>
                    <a:pt x="680149" y="246581"/>
                  </a:moveTo>
                  <a:lnTo>
                    <a:pt x="680343" y="249379"/>
                  </a:lnTo>
                  <a:lnTo>
                    <a:pt x="680265" y="246581"/>
                  </a:lnTo>
                  <a:lnTo>
                    <a:pt x="680149" y="246581"/>
                  </a:lnTo>
                  <a:close/>
                  <a:moveTo>
                    <a:pt x="458625" y="308858"/>
                  </a:moveTo>
                  <a:lnTo>
                    <a:pt x="410918" y="308858"/>
                  </a:lnTo>
                  <a:lnTo>
                    <a:pt x="410918" y="932"/>
                  </a:lnTo>
                  <a:lnTo>
                    <a:pt x="458625" y="932"/>
                  </a:lnTo>
                  <a:lnTo>
                    <a:pt x="458625" y="308858"/>
                  </a:lnTo>
                  <a:close/>
                  <a:moveTo>
                    <a:pt x="148407" y="213520"/>
                  </a:moveTo>
                  <a:cubicBezTo>
                    <a:pt x="148369" y="213520"/>
                    <a:pt x="148291" y="213520"/>
                    <a:pt x="148252" y="213520"/>
                  </a:cubicBezTo>
                  <a:cubicBezTo>
                    <a:pt x="119464" y="213559"/>
                    <a:pt x="94173" y="224126"/>
                    <a:pt x="73155" y="236752"/>
                  </a:cubicBezTo>
                  <a:lnTo>
                    <a:pt x="152098" y="49029"/>
                  </a:lnTo>
                  <a:lnTo>
                    <a:pt x="233139" y="241686"/>
                  </a:lnTo>
                  <a:cubicBezTo>
                    <a:pt x="209752" y="225797"/>
                    <a:pt x="180731" y="213559"/>
                    <a:pt x="148407" y="213520"/>
                  </a:cubicBezTo>
                  <a:moveTo>
                    <a:pt x="54934" y="307965"/>
                  </a:moveTo>
                  <a:cubicBezTo>
                    <a:pt x="72922" y="263442"/>
                    <a:pt x="106799" y="232013"/>
                    <a:pt x="149223" y="231974"/>
                  </a:cubicBezTo>
                  <a:cubicBezTo>
                    <a:pt x="191648" y="232013"/>
                    <a:pt x="228866" y="263404"/>
                    <a:pt x="246854" y="307965"/>
                  </a:cubicBezTo>
                  <a:lnTo>
                    <a:pt x="304196" y="307848"/>
                  </a:lnTo>
                  <a:lnTo>
                    <a:pt x="174864" y="311"/>
                  </a:lnTo>
                  <a:lnTo>
                    <a:pt x="129526" y="311"/>
                  </a:lnTo>
                  <a:lnTo>
                    <a:pt x="129332" y="311"/>
                  </a:lnTo>
                  <a:lnTo>
                    <a:pt x="0" y="307848"/>
                  </a:lnTo>
                  <a:lnTo>
                    <a:pt x="54934" y="307965"/>
                  </a:lnTo>
                  <a:close/>
                  <a:moveTo>
                    <a:pt x="1337298" y="88889"/>
                  </a:moveTo>
                  <a:lnTo>
                    <a:pt x="1385006" y="88889"/>
                  </a:lnTo>
                  <a:lnTo>
                    <a:pt x="1380771" y="156915"/>
                  </a:lnTo>
                  <a:lnTo>
                    <a:pt x="1382986" y="156915"/>
                  </a:lnTo>
                  <a:cubicBezTo>
                    <a:pt x="1389474" y="105323"/>
                    <a:pt x="1420165" y="84538"/>
                    <a:pt x="1473507" y="84538"/>
                  </a:cubicBezTo>
                  <a:cubicBezTo>
                    <a:pt x="1530733" y="84538"/>
                    <a:pt x="1567174" y="123582"/>
                    <a:pt x="1567174" y="192541"/>
                  </a:cubicBezTo>
                  <a:lnTo>
                    <a:pt x="1567174" y="307887"/>
                  </a:lnTo>
                  <a:lnTo>
                    <a:pt x="1519466" y="307887"/>
                  </a:lnTo>
                  <a:lnTo>
                    <a:pt x="1519466" y="199068"/>
                  </a:lnTo>
                  <a:cubicBezTo>
                    <a:pt x="1519466" y="142269"/>
                    <a:pt x="1496933" y="116278"/>
                    <a:pt x="1453965" y="116278"/>
                  </a:cubicBezTo>
                  <a:cubicBezTo>
                    <a:pt x="1409287" y="116278"/>
                    <a:pt x="1385006" y="154662"/>
                    <a:pt x="1385006" y="206255"/>
                  </a:cubicBezTo>
                  <a:lnTo>
                    <a:pt x="1385006" y="307926"/>
                  </a:lnTo>
                  <a:lnTo>
                    <a:pt x="1337298" y="307926"/>
                  </a:lnTo>
                  <a:lnTo>
                    <a:pt x="1337298" y="88889"/>
                  </a:lnTo>
                  <a:close/>
                  <a:moveTo>
                    <a:pt x="991493" y="35237"/>
                  </a:moveTo>
                  <a:cubicBezTo>
                    <a:pt x="991493" y="18803"/>
                    <a:pt x="979217" y="7148"/>
                    <a:pt x="962434" y="7148"/>
                  </a:cubicBezTo>
                  <a:cubicBezTo>
                    <a:pt x="945534" y="7148"/>
                    <a:pt x="933374" y="18803"/>
                    <a:pt x="933374" y="35237"/>
                  </a:cubicBezTo>
                  <a:cubicBezTo>
                    <a:pt x="933374" y="51787"/>
                    <a:pt x="945534" y="63326"/>
                    <a:pt x="962434" y="63326"/>
                  </a:cubicBezTo>
                  <a:cubicBezTo>
                    <a:pt x="979178" y="63326"/>
                    <a:pt x="991493" y="51787"/>
                    <a:pt x="991493" y="35237"/>
                  </a:cubicBezTo>
                  <a:moveTo>
                    <a:pt x="1264687" y="198213"/>
                  </a:moveTo>
                  <a:cubicBezTo>
                    <a:pt x="1264687" y="140326"/>
                    <a:pt x="1223467" y="101282"/>
                    <a:pt x="1164415" y="101282"/>
                  </a:cubicBezTo>
                  <a:cubicBezTo>
                    <a:pt x="1104858" y="101282"/>
                    <a:pt x="1064143" y="140326"/>
                    <a:pt x="1064143" y="198213"/>
                  </a:cubicBezTo>
                  <a:cubicBezTo>
                    <a:pt x="1064143" y="256566"/>
                    <a:pt x="1104858" y="295144"/>
                    <a:pt x="1164415" y="295144"/>
                  </a:cubicBezTo>
                  <a:cubicBezTo>
                    <a:pt x="1223467" y="295105"/>
                    <a:pt x="1264687" y="256527"/>
                    <a:pt x="1264687" y="198213"/>
                  </a:cubicBezTo>
                  <a:moveTo>
                    <a:pt x="1016707" y="198640"/>
                  </a:moveTo>
                  <a:cubicBezTo>
                    <a:pt x="1016707" y="128827"/>
                    <a:pt x="1077197" y="80264"/>
                    <a:pt x="1164415" y="80264"/>
                  </a:cubicBezTo>
                  <a:cubicBezTo>
                    <a:pt x="1251167" y="80264"/>
                    <a:pt x="1311618" y="128827"/>
                    <a:pt x="1311618" y="198640"/>
                  </a:cubicBezTo>
                  <a:cubicBezTo>
                    <a:pt x="1311618" y="268027"/>
                    <a:pt x="1251129" y="316589"/>
                    <a:pt x="1164376" y="316589"/>
                  </a:cubicBezTo>
                  <a:cubicBezTo>
                    <a:pt x="1077197" y="316589"/>
                    <a:pt x="1016707" y="268027"/>
                    <a:pt x="1016707" y="198640"/>
                  </a:cubicBezTo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373777" y="0"/>
                  </a:moveTo>
                  <a:lnTo>
                    <a:pt x="373777" y="307926"/>
                  </a:lnTo>
                  <a:lnTo>
                    <a:pt x="326069" y="307926"/>
                  </a:lnTo>
                  <a:lnTo>
                    <a:pt x="326069" y="0"/>
                  </a:lnTo>
                  <a:lnTo>
                    <a:pt x="373777" y="0"/>
                  </a:lnTo>
                  <a:close/>
                  <a:moveTo>
                    <a:pt x="761384" y="88695"/>
                  </a:moveTo>
                  <a:lnTo>
                    <a:pt x="809092" y="88695"/>
                  </a:lnTo>
                  <a:lnTo>
                    <a:pt x="804314" y="164608"/>
                  </a:lnTo>
                  <a:lnTo>
                    <a:pt x="806489" y="164608"/>
                  </a:lnTo>
                  <a:cubicBezTo>
                    <a:pt x="814725" y="114297"/>
                    <a:pt x="839900" y="86092"/>
                    <a:pt x="885433" y="86092"/>
                  </a:cubicBezTo>
                  <a:cubicBezTo>
                    <a:pt x="894096" y="86092"/>
                    <a:pt x="901905" y="86519"/>
                    <a:pt x="910141" y="88267"/>
                  </a:cubicBezTo>
                  <a:lnTo>
                    <a:pt x="907538" y="130769"/>
                  </a:lnTo>
                  <a:cubicBezTo>
                    <a:pt x="896699" y="127312"/>
                    <a:pt x="886715" y="126418"/>
                    <a:pt x="878051" y="126418"/>
                  </a:cubicBezTo>
                  <a:cubicBezTo>
                    <a:pt x="832091" y="126418"/>
                    <a:pt x="809092" y="157226"/>
                    <a:pt x="809092" y="216201"/>
                  </a:cubicBezTo>
                  <a:lnTo>
                    <a:pt x="809092" y="307693"/>
                  </a:lnTo>
                  <a:lnTo>
                    <a:pt x="761384" y="307693"/>
                  </a:lnTo>
                  <a:lnTo>
                    <a:pt x="761384" y="88695"/>
                  </a:lnTo>
                  <a:close/>
                </a:path>
              </a:pathLst>
            </a:custGeom>
            <a:grpFill/>
            <a:ln w="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4208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ave Tint Content w/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ADD39BE0-C865-430B-A874-517E91174FA6}"/>
              </a:ext>
            </a:extLst>
          </p:cNvPr>
          <p:cNvSpPr/>
          <p:nvPr userDrawn="1"/>
        </p:nvSpPr>
        <p:spPr>
          <a:xfrm>
            <a:off x="4438370" y="0"/>
            <a:ext cx="775363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7"/>
            <a:ext cx="3154271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1" y="1147604"/>
            <a:ext cx="6651533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1820A1-14B2-4B62-8B3C-875809C42A4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82800" y="1147604"/>
            <a:ext cx="3154271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9F2B4AE-6F88-4CC2-AC89-E9AF8300791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13545" y="6608756"/>
            <a:ext cx="10522006" cy="200055"/>
          </a:xfrm>
        </p:spPr>
        <p:txBody>
          <a:bodyPr/>
          <a:lstStyle>
            <a:lvl1pPr>
              <a:defRPr>
                <a:solidFill>
                  <a:srgbClr val="AAA9AB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359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ave Tint Large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2188E7-73BE-4275-A80D-769341ED55C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38370" y="0"/>
            <a:ext cx="7753630" cy="6858000"/>
          </a:xfrm>
          <a:solidFill>
            <a:schemeClr val="accent4"/>
          </a:solidFill>
        </p:spPr>
        <p:txBody>
          <a:bodyPr/>
          <a:lstStyle/>
          <a:p>
            <a:r>
              <a:rPr lang="fr-FR"/>
              <a:t>Cliquez sur l'icône pour ajouter une image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1820A1-14B2-4B62-8B3C-875809C42A4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82800" y="1147604"/>
            <a:ext cx="3154271" cy="508968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0B5826B-7445-459F-B914-A1872EDEF6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613545" y="6608756"/>
            <a:ext cx="10522006" cy="200055"/>
          </a:xfrm>
        </p:spPr>
        <p:txBody>
          <a:bodyPr/>
          <a:lstStyle>
            <a:lvl1pPr>
              <a:defRPr>
                <a:solidFill>
                  <a:srgbClr val="AAA9AB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  <a:endParaRPr lang="en-GB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B1F65F0E-AB95-43C9-8018-0EAE83172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3154271" cy="6197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825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(Light Mau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36F6F-7D65-4363-8D5F-26F4CC4B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rgbClr val="003740"/>
                </a:solidFill>
                <a:effectLst/>
                <a:uFillTx/>
                <a:latin typeface="+mj-lt"/>
                <a:ea typeface="+mn-ea"/>
                <a:cs typeface="+mn-cs"/>
                <a:sym typeface="GT America Extended Medium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46DB9-A437-459B-85C7-A49F1B590F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 dirty="0">
              <a:latin typeface="GT America Medium" panose="00000600000000000000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79BBC-5587-4350-9401-0DB210FA7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D7FB8-00ED-48D0-A2FC-771E70D151A6}"/>
              </a:ext>
            </a:extLst>
          </p:cNvPr>
          <p:cNvSpPr/>
          <p:nvPr userDrawn="1"/>
        </p:nvSpPr>
        <p:spPr>
          <a:xfrm>
            <a:off x="1" y="1944341"/>
            <a:ext cx="12192000" cy="50234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900" b="0" i="0" u="none" strike="noStrike" cap="none" spc="0" normalizeH="0" baseline="0">
              <a:ln>
                <a:noFill/>
              </a:ln>
              <a:solidFill>
                <a:srgbClr val="90A19F"/>
              </a:solidFill>
              <a:effectLst/>
              <a:uFillTx/>
              <a:latin typeface="GT America Light"/>
              <a:ea typeface="GT America Light"/>
              <a:cs typeface="GT America Light"/>
              <a:sym typeface="GT America Light"/>
            </a:endParaRPr>
          </a:p>
        </p:txBody>
      </p:sp>
      <p:pic>
        <p:nvPicPr>
          <p:cNvPr id="12" name="Graphic 26">
            <a:extLst>
              <a:ext uri="{FF2B5EF4-FFF2-40B4-BE49-F238E27FC236}">
                <a16:creationId xmlns:a16="http://schemas.microsoft.com/office/drawing/2014/main" id="{6F7A1B11-3E47-493F-9816-0CCA2E0348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733289" y="2589876"/>
            <a:ext cx="277863" cy="238169"/>
          </a:xfrm>
          <a:prstGeom prst="rect">
            <a:avLst/>
          </a:prstGeom>
        </p:spPr>
      </p:pic>
      <p:pic>
        <p:nvPicPr>
          <p:cNvPr id="13" name="Graphic 26">
            <a:extLst>
              <a:ext uri="{FF2B5EF4-FFF2-40B4-BE49-F238E27FC236}">
                <a16:creationId xmlns:a16="http://schemas.microsoft.com/office/drawing/2014/main" id="{4F6F4008-7726-4CCB-9E40-B36C2D9B8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34448" y="2563875"/>
            <a:ext cx="277863" cy="238169"/>
          </a:xfrm>
          <a:prstGeom prst="rect">
            <a:avLst/>
          </a:prstGeom>
        </p:spPr>
      </p:pic>
      <p:pic>
        <p:nvPicPr>
          <p:cNvPr id="14" name="Graphic 26">
            <a:extLst>
              <a:ext uri="{FF2B5EF4-FFF2-40B4-BE49-F238E27FC236}">
                <a16:creationId xmlns:a16="http://schemas.microsoft.com/office/drawing/2014/main" id="{10CFB883-98CE-4CFA-A658-B1F57F50B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854691" y="2589876"/>
            <a:ext cx="277863" cy="238169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D093006-0C87-4580-8D83-426FE07E5B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0483" y="310038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4BD2DE81-FBC8-40A5-9CEF-9D3DB9FC69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8101" y="307388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D99EFB7-E294-4F3E-83B6-8ED97F4487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75223" y="309735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2679A9-1A10-435F-B44E-36575700EF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640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0CA9C93B-54CA-4FBD-B05D-5886DE3AEE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3397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5ED7A7AC-DAAF-4FE4-9901-1BBD262A965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50624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420381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(Aquamar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36F6F-7D65-4363-8D5F-26F4CC4B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rgbClr val="003740"/>
                </a:solidFill>
                <a:effectLst/>
                <a:uFillTx/>
                <a:latin typeface="+mj-lt"/>
                <a:ea typeface="+mn-ea"/>
                <a:cs typeface="+mn-cs"/>
                <a:sym typeface="GT America Extended Medium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46DB9-A437-459B-85C7-A49F1B590F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 dirty="0">
              <a:latin typeface="GT America Medium" panose="00000600000000000000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79BBC-5587-4350-9401-0DB210FA7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D7FB8-00ED-48D0-A2FC-771E70D151A6}"/>
              </a:ext>
            </a:extLst>
          </p:cNvPr>
          <p:cNvSpPr/>
          <p:nvPr userDrawn="1"/>
        </p:nvSpPr>
        <p:spPr>
          <a:xfrm>
            <a:off x="1" y="1944341"/>
            <a:ext cx="12192000" cy="502346"/>
          </a:xfrm>
          <a:prstGeom prst="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900" b="0" i="0" u="none" strike="noStrike" cap="none" spc="0" normalizeH="0" baseline="0">
              <a:ln>
                <a:noFill/>
              </a:ln>
              <a:solidFill>
                <a:srgbClr val="90A19F"/>
              </a:solidFill>
              <a:effectLst/>
              <a:uFillTx/>
              <a:latin typeface="GT America Light"/>
              <a:ea typeface="GT America Light"/>
              <a:cs typeface="GT America Light"/>
              <a:sym typeface="GT America Light"/>
            </a:endParaRPr>
          </a:p>
        </p:txBody>
      </p:sp>
      <p:pic>
        <p:nvPicPr>
          <p:cNvPr id="12" name="Graphic 26">
            <a:extLst>
              <a:ext uri="{FF2B5EF4-FFF2-40B4-BE49-F238E27FC236}">
                <a16:creationId xmlns:a16="http://schemas.microsoft.com/office/drawing/2014/main" id="{6F7A1B11-3E47-493F-9816-0CCA2E0348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733289" y="2589876"/>
            <a:ext cx="277863" cy="238169"/>
          </a:xfrm>
          <a:prstGeom prst="rect">
            <a:avLst/>
          </a:prstGeom>
        </p:spPr>
      </p:pic>
      <p:pic>
        <p:nvPicPr>
          <p:cNvPr id="13" name="Graphic 26">
            <a:extLst>
              <a:ext uri="{FF2B5EF4-FFF2-40B4-BE49-F238E27FC236}">
                <a16:creationId xmlns:a16="http://schemas.microsoft.com/office/drawing/2014/main" id="{4F6F4008-7726-4CCB-9E40-B36C2D9B8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34448" y="2563875"/>
            <a:ext cx="277863" cy="238169"/>
          </a:xfrm>
          <a:prstGeom prst="rect">
            <a:avLst/>
          </a:prstGeom>
        </p:spPr>
      </p:pic>
      <p:pic>
        <p:nvPicPr>
          <p:cNvPr id="14" name="Graphic 26">
            <a:extLst>
              <a:ext uri="{FF2B5EF4-FFF2-40B4-BE49-F238E27FC236}">
                <a16:creationId xmlns:a16="http://schemas.microsoft.com/office/drawing/2014/main" id="{10CFB883-98CE-4CFA-A658-B1F57F50B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854691" y="2589876"/>
            <a:ext cx="277863" cy="238169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CD303C4-341C-463F-B273-2BB2E86A8C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640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solidFill>
                  <a:schemeClr val="bg1"/>
                </a:solidFill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4EC28820-B16A-43EA-BAB0-0566850020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3397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solidFill>
                  <a:schemeClr val="bg1"/>
                </a:solidFill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26F55049-1040-4395-A99E-D1909A84FD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50624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solidFill>
                  <a:schemeClr val="bg1"/>
                </a:solidFill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9E078C63-8B78-4647-9528-C8A2A7C93E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0483" y="310038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ABE35316-145D-4EEE-98D8-DD0B3E1DA2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8101" y="307388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28874FF-F7EC-4D67-976F-C9C7D69EEC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75223" y="309735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715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36F6F-7D65-4363-8D5F-26F4CC4B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rgbClr val="003740"/>
                </a:solidFill>
                <a:effectLst/>
                <a:uFillTx/>
                <a:latin typeface="+mj-lt"/>
                <a:ea typeface="+mn-ea"/>
                <a:cs typeface="+mn-cs"/>
                <a:sym typeface="GT America Extended Medium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46DB9-A437-459B-85C7-A49F1B590F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 dirty="0">
              <a:latin typeface="GT America Medium" panose="00000600000000000000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79BBC-5587-4350-9401-0DB210FA7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D7FB8-00ED-48D0-A2FC-771E70D151A6}"/>
              </a:ext>
            </a:extLst>
          </p:cNvPr>
          <p:cNvSpPr/>
          <p:nvPr userDrawn="1"/>
        </p:nvSpPr>
        <p:spPr>
          <a:xfrm>
            <a:off x="1" y="1944341"/>
            <a:ext cx="12192000" cy="502346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900" b="0" i="0" u="none" strike="noStrike" cap="none" spc="0" normalizeH="0" baseline="0">
              <a:ln>
                <a:noFill/>
              </a:ln>
              <a:solidFill>
                <a:srgbClr val="90A19F"/>
              </a:solidFill>
              <a:effectLst/>
              <a:uFillTx/>
              <a:latin typeface="GT America Light"/>
              <a:ea typeface="GT America Light"/>
              <a:cs typeface="GT America Light"/>
              <a:sym typeface="GT America Light"/>
            </a:endParaRPr>
          </a:p>
        </p:txBody>
      </p:sp>
      <p:pic>
        <p:nvPicPr>
          <p:cNvPr id="12" name="Graphic 26">
            <a:extLst>
              <a:ext uri="{FF2B5EF4-FFF2-40B4-BE49-F238E27FC236}">
                <a16:creationId xmlns:a16="http://schemas.microsoft.com/office/drawing/2014/main" id="{6F7A1B11-3E47-493F-9816-0CCA2E0348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733289" y="2589876"/>
            <a:ext cx="277863" cy="238169"/>
          </a:xfrm>
          <a:prstGeom prst="rect">
            <a:avLst/>
          </a:prstGeom>
        </p:spPr>
      </p:pic>
      <p:pic>
        <p:nvPicPr>
          <p:cNvPr id="13" name="Graphic 26">
            <a:extLst>
              <a:ext uri="{FF2B5EF4-FFF2-40B4-BE49-F238E27FC236}">
                <a16:creationId xmlns:a16="http://schemas.microsoft.com/office/drawing/2014/main" id="{4F6F4008-7726-4CCB-9E40-B36C2D9B8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34448" y="2563875"/>
            <a:ext cx="277863" cy="238169"/>
          </a:xfrm>
          <a:prstGeom prst="rect">
            <a:avLst/>
          </a:prstGeom>
        </p:spPr>
      </p:pic>
      <p:pic>
        <p:nvPicPr>
          <p:cNvPr id="14" name="Graphic 26">
            <a:extLst>
              <a:ext uri="{FF2B5EF4-FFF2-40B4-BE49-F238E27FC236}">
                <a16:creationId xmlns:a16="http://schemas.microsoft.com/office/drawing/2014/main" id="{10CFB883-98CE-4CFA-A658-B1F57F50B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854691" y="2589876"/>
            <a:ext cx="277863" cy="238169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C808023-2F47-4F0D-8A5B-2BB0DC0E93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640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solidFill>
                  <a:schemeClr val="bg1"/>
                </a:solidFill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EB7E4BE-1333-4DA7-AD35-8B41A13940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3397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solidFill>
                  <a:schemeClr val="bg1"/>
                </a:solidFill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89F1E90-DF47-48F3-97AD-6D6F6B6D94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50624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solidFill>
                  <a:schemeClr val="bg1"/>
                </a:solidFill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6A66C96C-D0DD-411F-961C-F9BB341C82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0483" y="310038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74961DCB-33F7-45BF-A709-617FE879E0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8101" y="307388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FAF8288A-2FA2-440A-BB94-1E50A9D60F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75223" y="309735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17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(Soft g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36F6F-7D65-4363-8D5F-26F4CC4B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rgbClr val="003740"/>
                </a:solidFill>
                <a:effectLst/>
                <a:uFillTx/>
                <a:latin typeface="+mj-lt"/>
                <a:ea typeface="+mn-ea"/>
                <a:cs typeface="+mn-cs"/>
                <a:sym typeface="GT America Extended Medium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46DB9-A437-459B-85C7-A49F1B590F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 dirty="0">
              <a:latin typeface="GT America Medium" panose="00000600000000000000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79BBC-5587-4350-9401-0DB210FA7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D7FB8-00ED-48D0-A2FC-771E70D151A6}"/>
              </a:ext>
            </a:extLst>
          </p:cNvPr>
          <p:cNvSpPr/>
          <p:nvPr userDrawn="1"/>
        </p:nvSpPr>
        <p:spPr>
          <a:xfrm>
            <a:off x="1" y="1944341"/>
            <a:ext cx="12192000" cy="502346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900" b="0" i="0" u="none" strike="noStrike" cap="none" spc="0" normalizeH="0" baseline="0">
              <a:ln>
                <a:noFill/>
              </a:ln>
              <a:solidFill>
                <a:srgbClr val="90A19F"/>
              </a:solidFill>
              <a:effectLst/>
              <a:uFillTx/>
              <a:latin typeface="GT America Light"/>
              <a:ea typeface="GT America Light"/>
              <a:cs typeface="GT America Light"/>
              <a:sym typeface="GT America Light"/>
            </a:endParaRPr>
          </a:p>
        </p:txBody>
      </p:sp>
      <p:pic>
        <p:nvPicPr>
          <p:cNvPr id="12" name="Graphic 26">
            <a:extLst>
              <a:ext uri="{FF2B5EF4-FFF2-40B4-BE49-F238E27FC236}">
                <a16:creationId xmlns:a16="http://schemas.microsoft.com/office/drawing/2014/main" id="{6F7A1B11-3E47-493F-9816-0CCA2E0348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733289" y="2589876"/>
            <a:ext cx="277863" cy="238169"/>
          </a:xfrm>
          <a:prstGeom prst="rect">
            <a:avLst/>
          </a:prstGeom>
        </p:spPr>
      </p:pic>
      <p:pic>
        <p:nvPicPr>
          <p:cNvPr id="13" name="Graphic 26">
            <a:extLst>
              <a:ext uri="{FF2B5EF4-FFF2-40B4-BE49-F238E27FC236}">
                <a16:creationId xmlns:a16="http://schemas.microsoft.com/office/drawing/2014/main" id="{4F6F4008-7726-4CCB-9E40-B36C2D9B8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34448" y="2563875"/>
            <a:ext cx="277863" cy="238169"/>
          </a:xfrm>
          <a:prstGeom prst="rect">
            <a:avLst/>
          </a:prstGeom>
        </p:spPr>
      </p:pic>
      <p:pic>
        <p:nvPicPr>
          <p:cNvPr id="14" name="Graphic 26">
            <a:extLst>
              <a:ext uri="{FF2B5EF4-FFF2-40B4-BE49-F238E27FC236}">
                <a16:creationId xmlns:a16="http://schemas.microsoft.com/office/drawing/2014/main" id="{10CFB883-98CE-4CFA-A658-B1F57F50B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854691" y="2589876"/>
            <a:ext cx="277863" cy="238169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995E3BF-575D-4CA9-9092-90B92566A3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640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0B4C6C7C-E71E-45D4-B8EB-B0DEB8BB94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3397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C57A60E-B616-42F7-BB27-8784D017835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50624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D89E167-F8ED-4B8F-8159-FE556136A5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0483" y="310038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BBFE8FA-04A4-4700-B90D-5790DF179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8101" y="307388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C8E6ADCB-5655-42EF-9085-203FEADC51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75223" y="309735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417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(Mau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36F6F-7D65-4363-8D5F-26F4CC4B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rgbClr val="003740"/>
                </a:solidFill>
                <a:effectLst/>
                <a:uFillTx/>
                <a:latin typeface="+mj-lt"/>
                <a:ea typeface="+mn-ea"/>
                <a:cs typeface="+mn-cs"/>
                <a:sym typeface="GT America Extended Medium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46DB9-A437-459B-85C7-A49F1B590F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 dirty="0">
              <a:latin typeface="GT America Medium" panose="00000600000000000000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79BBC-5587-4350-9401-0DB210FA7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pPr/>
              <a:t>‹#›</a:t>
            </a:fld>
            <a:endParaRPr lang="en-GB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D7FB8-00ED-48D0-A2FC-771E70D151A6}"/>
              </a:ext>
            </a:extLst>
          </p:cNvPr>
          <p:cNvSpPr/>
          <p:nvPr userDrawn="1"/>
        </p:nvSpPr>
        <p:spPr>
          <a:xfrm>
            <a:off x="1" y="1944341"/>
            <a:ext cx="12192000" cy="502346"/>
          </a:xfrm>
          <a:prstGeom prst="rect">
            <a:avLst/>
          </a:prstGeom>
          <a:solidFill>
            <a:schemeClr val="accent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900" b="0" i="0" u="none" strike="noStrike" cap="none" spc="0" normalizeH="0" baseline="0">
              <a:ln>
                <a:noFill/>
              </a:ln>
              <a:solidFill>
                <a:srgbClr val="90A19F"/>
              </a:solidFill>
              <a:effectLst/>
              <a:uFillTx/>
              <a:latin typeface="GT America Light"/>
              <a:ea typeface="GT America Light"/>
              <a:cs typeface="GT America Light"/>
              <a:sym typeface="GT America Light"/>
            </a:endParaRPr>
          </a:p>
        </p:txBody>
      </p:sp>
      <p:pic>
        <p:nvPicPr>
          <p:cNvPr id="12" name="Graphic 26">
            <a:extLst>
              <a:ext uri="{FF2B5EF4-FFF2-40B4-BE49-F238E27FC236}">
                <a16:creationId xmlns:a16="http://schemas.microsoft.com/office/drawing/2014/main" id="{6F7A1B11-3E47-493F-9816-0CCA2E0348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733289" y="2589876"/>
            <a:ext cx="277863" cy="238169"/>
          </a:xfrm>
          <a:prstGeom prst="rect">
            <a:avLst/>
          </a:prstGeom>
        </p:spPr>
      </p:pic>
      <p:pic>
        <p:nvPicPr>
          <p:cNvPr id="13" name="Graphic 26">
            <a:extLst>
              <a:ext uri="{FF2B5EF4-FFF2-40B4-BE49-F238E27FC236}">
                <a16:creationId xmlns:a16="http://schemas.microsoft.com/office/drawing/2014/main" id="{4F6F4008-7726-4CCB-9E40-B36C2D9B8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734448" y="2563875"/>
            <a:ext cx="277863" cy="238169"/>
          </a:xfrm>
          <a:prstGeom prst="rect">
            <a:avLst/>
          </a:prstGeom>
        </p:spPr>
      </p:pic>
      <p:pic>
        <p:nvPicPr>
          <p:cNvPr id="14" name="Graphic 26">
            <a:extLst>
              <a:ext uri="{FF2B5EF4-FFF2-40B4-BE49-F238E27FC236}">
                <a16:creationId xmlns:a16="http://schemas.microsoft.com/office/drawing/2014/main" id="{10CFB883-98CE-4CFA-A658-B1F57F50B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854691" y="2589876"/>
            <a:ext cx="277863" cy="238169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1F87FE7-B52A-4E38-AA22-C6173C0B4B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640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4E4F657-2030-45D5-9F0D-4B2689711D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3397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F0D759C-D4EC-4716-BC39-6F1F2047CE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50624" y="1969105"/>
            <a:ext cx="3059964" cy="452820"/>
          </a:xfrm>
        </p:spPr>
        <p:txBody>
          <a:bodyPr anchor="ctr">
            <a:noAutofit/>
          </a:bodyPr>
          <a:lstStyle>
            <a:lvl1pPr algn="ctr">
              <a:defRPr sz="2000" b="1">
                <a:latin typeface="+mn-lt"/>
              </a:defRPr>
            </a:lvl1pPr>
            <a:lvl2pPr algn="ctr">
              <a:defRPr sz="2000" b="1">
                <a:latin typeface="+mn-lt"/>
              </a:defRPr>
            </a:lvl2pPr>
            <a:lvl3pPr algn="ctr">
              <a:defRPr sz="2000" b="1">
                <a:latin typeface="+mn-lt"/>
              </a:defRPr>
            </a:lvl3pPr>
            <a:lvl4pPr algn="ctr">
              <a:defRPr sz="2000" b="1">
                <a:latin typeface="+mn-lt"/>
              </a:defRPr>
            </a:lvl4pPr>
            <a:lvl5pPr algn="ctr">
              <a:defRPr sz="2000" b="1">
                <a:latin typeface="+mn-lt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7150A1C3-8224-4879-8A83-85C9BE695C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0483" y="310038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45605EBE-999F-47F5-A9C3-1A06E16AFA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8101" y="307388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BE55F952-0E1E-45DE-AF60-D46B76739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75223" y="3097357"/>
            <a:ext cx="2155825" cy="3139931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942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/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5C6D87B-73D5-4796-A7EF-71EDD491B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2767" y="2477250"/>
            <a:ext cx="1706467" cy="173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4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*In rare cases, the Elipse Balloon may require endoscopic or surgical intervention for removal. **Results may vary from one patient to another. A small percentage of patients don’t respond to the treatment. This material is not intended for a U.S. audien">
            <a:extLst>
              <a:ext uri="{FF2B5EF4-FFF2-40B4-BE49-F238E27FC236}">
                <a16:creationId xmlns:a16="http://schemas.microsoft.com/office/drawing/2014/main" id="{56FB30B2-9DB3-437C-B1D8-2D6D6A891103}"/>
              </a:ext>
            </a:extLst>
          </p:cNvPr>
          <p:cNvSpPr txBox="1"/>
          <p:nvPr userDrawn="1"/>
        </p:nvSpPr>
        <p:spPr>
          <a:xfrm>
            <a:off x="2874454" y="5921882"/>
            <a:ext cx="8613940" cy="233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>
              <a:defRPr sz="900">
                <a:solidFill>
                  <a:srgbClr val="FFF8F0">
                    <a:alpha val="50211"/>
                  </a:srgbClr>
                </a:solidFill>
                <a:latin typeface="GT America Light"/>
                <a:ea typeface="GT America Light"/>
                <a:cs typeface="GT America Light"/>
                <a:sym typeface="GT America Light"/>
              </a:defRPr>
            </a:pPr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6F7598-3228-40EE-8ACE-86B21428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39" y="2421595"/>
            <a:ext cx="9161664" cy="2957284"/>
          </a:xfrm>
        </p:spPr>
        <p:txBody>
          <a:bodyPr/>
          <a:lstStyle>
            <a:lvl1pPr>
              <a:defRPr sz="4400">
                <a:solidFill>
                  <a:schemeClr val="bg2"/>
                </a:solidFill>
                <a:latin typeface="GT America Extended Thin" panose="00000305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7753498-3272-4271-952C-2A55AE715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4250" y="1688624"/>
            <a:ext cx="9161653" cy="373063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EB8959-F396-4183-977F-8D2CFD47F658}"/>
              </a:ext>
            </a:extLst>
          </p:cNvPr>
          <p:cNvGrpSpPr/>
          <p:nvPr userDrawn="1"/>
        </p:nvGrpSpPr>
        <p:grpSpPr>
          <a:xfrm>
            <a:off x="984250" y="5935164"/>
            <a:ext cx="1567174" cy="503735"/>
            <a:chOff x="984250" y="5935164"/>
            <a:chExt cx="1567174" cy="50373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300A091-8329-4825-9869-BE1B7B29FCA8}"/>
                </a:ext>
              </a:extLst>
            </p:cNvPr>
            <p:cNvGrpSpPr/>
            <p:nvPr userDrawn="1"/>
          </p:nvGrpSpPr>
          <p:grpSpPr>
            <a:xfrm>
              <a:off x="1325736" y="6346496"/>
              <a:ext cx="884752" cy="92403"/>
              <a:chOff x="1452393" y="6358591"/>
              <a:chExt cx="630886" cy="65889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DC70CA6-AB8A-4246-8E18-151E040F166F}"/>
                  </a:ext>
                </a:extLst>
              </p:cNvPr>
              <p:cNvSpPr/>
              <p:nvPr/>
            </p:nvSpPr>
            <p:spPr>
              <a:xfrm>
                <a:off x="1452393" y="6360300"/>
                <a:ext cx="54351" cy="62354"/>
              </a:xfrm>
              <a:custGeom>
                <a:avLst/>
                <a:gdLst>
                  <a:gd name="connsiteX0" fmla="*/ 41647 w 54351"/>
                  <a:gd name="connsiteY0" fmla="*/ 19697 h 62354"/>
                  <a:gd name="connsiteX1" fmla="*/ 28982 w 54351"/>
                  <a:gd name="connsiteY1" fmla="*/ 9091 h 62354"/>
                  <a:gd name="connsiteX2" fmla="*/ 12199 w 54351"/>
                  <a:gd name="connsiteY2" fmla="*/ 9091 h 62354"/>
                  <a:gd name="connsiteX3" fmla="*/ 12199 w 54351"/>
                  <a:gd name="connsiteY3" fmla="*/ 30420 h 62354"/>
                  <a:gd name="connsiteX4" fmla="*/ 28982 w 54351"/>
                  <a:gd name="connsiteY4" fmla="*/ 30420 h 62354"/>
                  <a:gd name="connsiteX5" fmla="*/ 41647 w 54351"/>
                  <a:gd name="connsiteY5" fmla="*/ 19697 h 62354"/>
                  <a:gd name="connsiteX6" fmla="*/ 54351 w 54351"/>
                  <a:gd name="connsiteY6" fmla="*/ 19425 h 62354"/>
                  <a:gd name="connsiteX7" fmla="*/ 30886 w 54351"/>
                  <a:gd name="connsiteY7" fmla="*/ 39355 h 62354"/>
                  <a:gd name="connsiteX8" fmla="*/ 12199 w 54351"/>
                  <a:gd name="connsiteY8" fmla="*/ 39355 h 62354"/>
                  <a:gd name="connsiteX9" fmla="*/ 12199 w 54351"/>
                  <a:gd name="connsiteY9" fmla="*/ 62354 h 62354"/>
                  <a:gd name="connsiteX10" fmla="*/ 0 w 54351"/>
                  <a:gd name="connsiteY10" fmla="*/ 62354 h 62354"/>
                  <a:gd name="connsiteX11" fmla="*/ 0 w 54351"/>
                  <a:gd name="connsiteY11" fmla="*/ 0 h 62354"/>
                  <a:gd name="connsiteX12" fmla="*/ 31430 w 54351"/>
                  <a:gd name="connsiteY12" fmla="*/ 0 h 62354"/>
                  <a:gd name="connsiteX13" fmla="*/ 54351 w 54351"/>
                  <a:gd name="connsiteY13" fmla="*/ 19425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351" h="62354">
                    <a:moveTo>
                      <a:pt x="41647" y="19697"/>
                    </a:moveTo>
                    <a:cubicBezTo>
                      <a:pt x="41647" y="13131"/>
                      <a:pt x="36908" y="9091"/>
                      <a:pt x="28982" y="9091"/>
                    </a:cubicBezTo>
                    <a:lnTo>
                      <a:pt x="12199" y="9091"/>
                    </a:lnTo>
                    <a:lnTo>
                      <a:pt x="12199" y="30420"/>
                    </a:lnTo>
                    <a:lnTo>
                      <a:pt x="28982" y="30420"/>
                    </a:lnTo>
                    <a:cubicBezTo>
                      <a:pt x="36791" y="30420"/>
                      <a:pt x="41647" y="26301"/>
                      <a:pt x="41647" y="19697"/>
                    </a:cubicBezTo>
                    <a:moveTo>
                      <a:pt x="54351" y="19425"/>
                    </a:moveTo>
                    <a:cubicBezTo>
                      <a:pt x="54351" y="31624"/>
                      <a:pt x="45222" y="39355"/>
                      <a:pt x="30886" y="39355"/>
                    </a:cubicBezTo>
                    <a:lnTo>
                      <a:pt x="12199" y="39355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430" y="0"/>
                    </a:lnTo>
                    <a:cubicBezTo>
                      <a:pt x="45493" y="39"/>
                      <a:pt x="54351" y="7576"/>
                      <a:pt x="54351" y="19425"/>
                    </a:cubicBezTo>
                  </a:path>
                </a:pathLst>
              </a:custGeom>
              <a:solidFill>
                <a:srgbClr val="FFF8F0"/>
              </a:solidFill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6AEF434-145D-4235-B00E-696A2F96DBCB}"/>
                  </a:ext>
                </a:extLst>
              </p:cNvPr>
              <p:cNvSpPr/>
              <p:nvPr/>
            </p:nvSpPr>
            <p:spPr>
              <a:xfrm>
                <a:off x="1539651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565 w 56565"/>
                  <a:gd name="connsiteY1" fmla="*/ 29176 h 62354"/>
                  <a:gd name="connsiteX2" fmla="*/ 41686 w 56565"/>
                  <a:gd name="connsiteY2" fmla="*/ 18998 h 62354"/>
                  <a:gd name="connsiteX3" fmla="*/ 29565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894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894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565" y="29176"/>
                    </a:lnTo>
                    <a:cubicBezTo>
                      <a:pt x="38617" y="29176"/>
                      <a:pt x="41686" y="24514"/>
                      <a:pt x="41686" y="18998"/>
                    </a:cubicBezTo>
                    <a:cubicBezTo>
                      <a:pt x="41686" y="13559"/>
                      <a:pt x="38695" y="9091"/>
                      <a:pt x="29565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894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894" y="37957"/>
                    </a:lnTo>
                    <a:close/>
                  </a:path>
                </a:pathLst>
              </a:custGeom>
              <a:solidFill>
                <a:srgbClr val="FFF8F0"/>
              </a:solidFill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FC69178-873B-470D-A1D1-FC5D6CDC661B}"/>
                  </a:ext>
                </a:extLst>
              </p:cNvPr>
              <p:cNvSpPr/>
              <p:nvPr/>
            </p:nvSpPr>
            <p:spPr>
              <a:xfrm>
                <a:off x="1623761" y="6358591"/>
                <a:ext cx="68842" cy="65850"/>
              </a:xfrm>
              <a:custGeom>
                <a:avLst/>
                <a:gdLst>
                  <a:gd name="connsiteX0" fmla="*/ 56100 w 68842"/>
                  <a:gd name="connsiteY0" fmla="*/ 32906 h 65850"/>
                  <a:gd name="connsiteX1" fmla="*/ 34421 w 68842"/>
                  <a:gd name="connsiteY1" fmla="*/ 9557 h 65850"/>
                  <a:gd name="connsiteX2" fmla="*/ 12743 w 68842"/>
                  <a:gd name="connsiteY2" fmla="*/ 32906 h 65850"/>
                  <a:gd name="connsiteX3" fmla="*/ 34421 w 68842"/>
                  <a:gd name="connsiteY3" fmla="*/ 56255 h 65850"/>
                  <a:gd name="connsiteX4" fmla="*/ 56100 w 68842"/>
                  <a:gd name="connsiteY4" fmla="*/ 32906 h 65850"/>
                  <a:gd name="connsiteX5" fmla="*/ 0 w 68842"/>
                  <a:gd name="connsiteY5" fmla="*/ 32906 h 65850"/>
                  <a:gd name="connsiteX6" fmla="*/ 34421 w 68842"/>
                  <a:gd name="connsiteY6" fmla="*/ 0 h 65850"/>
                  <a:gd name="connsiteX7" fmla="*/ 68842 w 68842"/>
                  <a:gd name="connsiteY7" fmla="*/ 32906 h 65850"/>
                  <a:gd name="connsiteX8" fmla="*/ 34421 w 68842"/>
                  <a:gd name="connsiteY8" fmla="*/ 65851 h 65850"/>
                  <a:gd name="connsiteX9" fmla="*/ 0 w 68842"/>
                  <a:gd name="connsiteY9" fmla="*/ 32906 h 6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842" h="65850">
                    <a:moveTo>
                      <a:pt x="56100" y="32906"/>
                    </a:moveTo>
                    <a:cubicBezTo>
                      <a:pt x="56100" y="18609"/>
                      <a:pt x="47747" y="9557"/>
                      <a:pt x="34421" y="9557"/>
                    </a:cubicBezTo>
                    <a:cubicBezTo>
                      <a:pt x="21096" y="9557"/>
                      <a:pt x="12743" y="18609"/>
                      <a:pt x="12743" y="32906"/>
                    </a:cubicBezTo>
                    <a:cubicBezTo>
                      <a:pt x="12743" y="47047"/>
                      <a:pt x="21096" y="56255"/>
                      <a:pt x="34421" y="56255"/>
                    </a:cubicBezTo>
                    <a:cubicBezTo>
                      <a:pt x="47747" y="56255"/>
                      <a:pt x="56100" y="47203"/>
                      <a:pt x="56100" y="32906"/>
                    </a:cubicBezTo>
                    <a:moveTo>
                      <a:pt x="0" y="32906"/>
                    </a:moveTo>
                    <a:cubicBezTo>
                      <a:pt x="0" y="12704"/>
                      <a:pt x="13598" y="0"/>
                      <a:pt x="34421" y="0"/>
                    </a:cubicBezTo>
                    <a:cubicBezTo>
                      <a:pt x="55245" y="0"/>
                      <a:pt x="68842" y="12743"/>
                      <a:pt x="68842" y="32906"/>
                    </a:cubicBezTo>
                    <a:cubicBezTo>
                      <a:pt x="68842" y="52992"/>
                      <a:pt x="55245" y="65851"/>
                      <a:pt x="34421" y="65851"/>
                    </a:cubicBezTo>
                    <a:cubicBezTo>
                      <a:pt x="13598" y="65851"/>
                      <a:pt x="0" y="52914"/>
                      <a:pt x="0" y="32906"/>
                    </a:cubicBezTo>
                  </a:path>
                </a:pathLst>
              </a:custGeom>
              <a:solidFill>
                <a:srgbClr val="FFF8F0"/>
              </a:solidFill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0F1B289-C1A0-4C4F-96D3-C87761C0D8E0}"/>
                  </a:ext>
                </a:extLst>
              </p:cNvPr>
              <p:cNvSpPr/>
              <p:nvPr/>
            </p:nvSpPr>
            <p:spPr>
              <a:xfrm>
                <a:off x="1722829" y="6358591"/>
                <a:ext cx="65151" cy="65889"/>
              </a:xfrm>
              <a:custGeom>
                <a:avLst/>
                <a:gdLst>
                  <a:gd name="connsiteX0" fmla="*/ 0 w 65151"/>
                  <a:gd name="connsiteY0" fmla="*/ 33100 h 65889"/>
                  <a:gd name="connsiteX1" fmla="*/ 34421 w 65151"/>
                  <a:gd name="connsiteY1" fmla="*/ 0 h 65889"/>
                  <a:gd name="connsiteX2" fmla="*/ 64724 w 65151"/>
                  <a:gd name="connsiteY2" fmla="*/ 19580 h 65889"/>
                  <a:gd name="connsiteX3" fmla="*/ 52176 w 65151"/>
                  <a:gd name="connsiteY3" fmla="*/ 21678 h 65889"/>
                  <a:gd name="connsiteX4" fmla="*/ 34072 w 65151"/>
                  <a:gd name="connsiteY4" fmla="*/ 9363 h 65889"/>
                  <a:gd name="connsiteX5" fmla="*/ 12549 w 65151"/>
                  <a:gd name="connsiteY5" fmla="*/ 33061 h 65889"/>
                  <a:gd name="connsiteX6" fmla="*/ 34149 w 65151"/>
                  <a:gd name="connsiteY6" fmla="*/ 56410 h 65889"/>
                  <a:gd name="connsiteX7" fmla="*/ 54079 w 65151"/>
                  <a:gd name="connsiteY7" fmla="*/ 40093 h 65889"/>
                  <a:gd name="connsiteX8" fmla="*/ 54079 w 65151"/>
                  <a:gd name="connsiteY8" fmla="*/ 39316 h 65889"/>
                  <a:gd name="connsiteX9" fmla="*/ 33256 w 65151"/>
                  <a:gd name="connsiteY9" fmla="*/ 39316 h 65889"/>
                  <a:gd name="connsiteX10" fmla="*/ 33256 w 65151"/>
                  <a:gd name="connsiteY10" fmla="*/ 30458 h 65889"/>
                  <a:gd name="connsiteX11" fmla="*/ 65152 w 65151"/>
                  <a:gd name="connsiteY11" fmla="*/ 30458 h 65889"/>
                  <a:gd name="connsiteX12" fmla="*/ 65152 w 65151"/>
                  <a:gd name="connsiteY12" fmla="*/ 64103 h 65889"/>
                  <a:gd name="connsiteX13" fmla="*/ 56177 w 65151"/>
                  <a:gd name="connsiteY13" fmla="*/ 64103 h 65889"/>
                  <a:gd name="connsiteX14" fmla="*/ 55323 w 65151"/>
                  <a:gd name="connsiteY14" fmla="*/ 53924 h 65889"/>
                  <a:gd name="connsiteX15" fmla="*/ 31702 w 65151"/>
                  <a:gd name="connsiteY15" fmla="*/ 65890 h 65889"/>
                  <a:gd name="connsiteX16" fmla="*/ 0 w 65151"/>
                  <a:gd name="connsiteY16" fmla="*/ 33100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51" h="65889">
                    <a:moveTo>
                      <a:pt x="0" y="33100"/>
                    </a:moveTo>
                    <a:cubicBezTo>
                      <a:pt x="0" y="13598"/>
                      <a:pt x="12976" y="0"/>
                      <a:pt x="34421" y="0"/>
                    </a:cubicBezTo>
                    <a:cubicBezTo>
                      <a:pt x="52331" y="0"/>
                      <a:pt x="62238" y="9479"/>
                      <a:pt x="64724" y="19580"/>
                    </a:cubicBezTo>
                    <a:lnTo>
                      <a:pt x="52176" y="21678"/>
                    </a:lnTo>
                    <a:cubicBezTo>
                      <a:pt x="50583" y="15346"/>
                      <a:pt x="44988" y="9363"/>
                      <a:pt x="34072" y="9363"/>
                    </a:cubicBezTo>
                    <a:cubicBezTo>
                      <a:pt x="20552" y="9363"/>
                      <a:pt x="12549" y="18765"/>
                      <a:pt x="12549" y="33061"/>
                    </a:cubicBezTo>
                    <a:cubicBezTo>
                      <a:pt x="12549" y="46737"/>
                      <a:pt x="20202" y="56410"/>
                      <a:pt x="34149" y="56410"/>
                    </a:cubicBezTo>
                    <a:cubicBezTo>
                      <a:pt x="48174" y="56410"/>
                      <a:pt x="53885" y="47086"/>
                      <a:pt x="54079" y="40093"/>
                    </a:cubicBezTo>
                    <a:lnTo>
                      <a:pt x="54079" y="39316"/>
                    </a:lnTo>
                    <a:lnTo>
                      <a:pt x="33256" y="39316"/>
                    </a:lnTo>
                    <a:lnTo>
                      <a:pt x="33256" y="30458"/>
                    </a:lnTo>
                    <a:lnTo>
                      <a:pt x="65152" y="30458"/>
                    </a:lnTo>
                    <a:lnTo>
                      <a:pt x="65152" y="64103"/>
                    </a:lnTo>
                    <a:lnTo>
                      <a:pt x="56177" y="64103"/>
                    </a:lnTo>
                    <a:lnTo>
                      <a:pt x="55323" y="53924"/>
                    </a:lnTo>
                    <a:cubicBezTo>
                      <a:pt x="51632" y="60839"/>
                      <a:pt x="43473" y="65890"/>
                      <a:pt x="31702" y="65890"/>
                    </a:cubicBezTo>
                    <a:cubicBezTo>
                      <a:pt x="12044" y="65851"/>
                      <a:pt x="0" y="52331"/>
                      <a:pt x="0" y="33100"/>
                    </a:cubicBezTo>
                  </a:path>
                </a:pathLst>
              </a:custGeom>
              <a:solidFill>
                <a:srgbClr val="FFF8F0"/>
              </a:solidFill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7E25ECE-F10F-44A2-9E28-D8E567116A99}"/>
                  </a:ext>
                </a:extLst>
              </p:cNvPr>
              <p:cNvSpPr/>
              <p:nvPr/>
            </p:nvSpPr>
            <p:spPr>
              <a:xfrm>
                <a:off x="1824616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604 w 56565"/>
                  <a:gd name="connsiteY1" fmla="*/ 29176 h 62354"/>
                  <a:gd name="connsiteX2" fmla="*/ 41725 w 56565"/>
                  <a:gd name="connsiteY2" fmla="*/ 18998 h 62354"/>
                  <a:gd name="connsiteX3" fmla="*/ 29604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933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933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604" y="29176"/>
                    </a:lnTo>
                    <a:cubicBezTo>
                      <a:pt x="38656" y="29176"/>
                      <a:pt x="41725" y="24514"/>
                      <a:pt x="41725" y="18998"/>
                    </a:cubicBezTo>
                    <a:cubicBezTo>
                      <a:pt x="41725" y="13559"/>
                      <a:pt x="38734" y="9091"/>
                      <a:pt x="29604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933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933" y="37957"/>
                    </a:lnTo>
                    <a:close/>
                  </a:path>
                </a:pathLst>
              </a:custGeom>
              <a:solidFill>
                <a:srgbClr val="FFF8F0"/>
              </a:solidFill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37D765A-8DA2-4186-8FE5-0E9E2E519083}"/>
                  </a:ext>
                </a:extLst>
              </p:cNvPr>
              <p:cNvSpPr/>
              <p:nvPr/>
            </p:nvSpPr>
            <p:spPr>
              <a:xfrm>
                <a:off x="1909581" y="6360339"/>
                <a:ext cx="68259" cy="62315"/>
              </a:xfrm>
              <a:custGeom>
                <a:avLst/>
                <a:gdLst>
                  <a:gd name="connsiteX0" fmla="*/ 45804 w 68259"/>
                  <a:gd name="connsiteY0" fmla="*/ 38267 h 62315"/>
                  <a:gd name="connsiteX1" fmla="*/ 38073 w 68259"/>
                  <a:gd name="connsiteY1" fmla="*/ 19114 h 62315"/>
                  <a:gd name="connsiteX2" fmla="*/ 34227 w 68259"/>
                  <a:gd name="connsiteY2" fmla="*/ 9091 h 62315"/>
                  <a:gd name="connsiteX3" fmla="*/ 34033 w 68259"/>
                  <a:gd name="connsiteY3" fmla="*/ 9091 h 62315"/>
                  <a:gd name="connsiteX4" fmla="*/ 30070 w 68259"/>
                  <a:gd name="connsiteY4" fmla="*/ 19114 h 62315"/>
                  <a:gd name="connsiteX5" fmla="*/ 22339 w 68259"/>
                  <a:gd name="connsiteY5" fmla="*/ 38267 h 62315"/>
                  <a:gd name="connsiteX6" fmla="*/ 45804 w 68259"/>
                  <a:gd name="connsiteY6" fmla="*/ 38267 h 62315"/>
                  <a:gd name="connsiteX7" fmla="*/ 49340 w 68259"/>
                  <a:gd name="connsiteY7" fmla="*/ 47125 h 62315"/>
                  <a:gd name="connsiteX8" fmla="*/ 18881 w 68259"/>
                  <a:gd name="connsiteY8" fmla="*/ 47125 h 62315"/>
                  <a:gd name="connsiteX9" fmla="*/ 12743 w 68259"/>
                  <a:gd name="connsiteY9" fmla="*/ 62316 h 62315"/>
                  <a:gd name="connsiteX10" fmla="*/ 0 w 68259"/>
                  <a:gd name="connsiteY10" fmla="*/ 62316 h 62315"/>
                  <a:gd name="connsiteX11" fmla="*/ 27234 w 68259"/>
                  <a:gd name="connsiteY11" fmla="*/ 0 h 62315"/>
                  <a:gd name="connsiteX12" fmla="*/ 41026 w 68259"/>
                  <a:gd name="connsiteY12" fmla="*/ 0 h 62315"/>
                  <a:gd name="connsiteX13" fmla="*/ 68260 w 68259"/>
                  <a:gd name="connsiteY13" fmla="*/ 62316 h 62315"/>
                  <a:gd name="connsiteX14" fmla="*/ 55517 w 68259"/>
                  <a:gd name="connsiteY14" fmla="*/ 62316 h 62315"/>
                  <a:gd name="connsiteX15" fmla="*/ 49340 w 68259"/>
                  <a:gd name="connsiteY15" fmla="*/ 47125 h 6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259" h="62315">
                    <a:moveTo>
                      <a:pt x="45804" y="38267"/>
                    </a:moveTo>
                    <a:lnTo>
                      <a:pt x="38073" y="19114"/>
                    </a:lnTo>
                    <a:cubicBezTo>
                      <a:pt x="36208" y="15152"/>
                      <a:pt x="35082" y="12626"/>
                      <a:pt x="34227" y="9091"/>
                    </a:cubicBezTo>
                    <a:lnTo>
                      <a:pt x="34033" y="9091"/>
                    </a:lnTo>
                    <a:cubicBezTo>
                      <a:pt x="33061" y="12587"/>
                      <a:pt x="31935" y="15152"/>
                      <a:pt x="30070" y="19114"/>
                    </a:cubicBezTo>
                    <a:lnTo>
                      <a:pt x="22339" y="38267"/>
                    </a:lnTo>
                    <a:lnTo>
                      <a:pt x="45804" y="38267"/>
                    </a:lnTo>
                    <a:close/>
                    <a:moveTo>
                      <a:pt x="49340" y="47125"/>
                    </a:moveTo>
                    <a:lnTo>
                      <a:pt x="18881" y="47125"/>
                    </a:lnTo>
                    <a:lnTo>
                      <a:pt x="12743" y="62316"/>
                    </a:lnTo>
                    <a:lnTo>
                      <a:pt x="0" y="62316"/>
                    </a:lnTo>
                    <a:lnTo>
                      <a:pt x="27234" y="0"/>
                    </a:lnTo>
                    <a:lnTo>
                      <a:pt x="41026" y="0"/>
                    </a:lnTo>
                    <a:lnTo>
                      <a:pt x="68260" y="62316"/>
                    </a:lnTo>
                    <a:lnTo>
                      <a:pt x="55517" y="62316"/>
                    </a:lnTo>
                    <a:lnTo>
                      <a:pt x="49340" y="47125"/>
                    </a:lnTo>
                    <a:close/>
                  </a:path>
                </a:pathLst>
              </a:custGeom>
              <a:solidFill>
                <a:srgbClr val="FFF8F0"/>
              </a:solidFill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EE6A0BB-6C79-4892-9658-561685B93FA7}"/>
                  </a:ext>
                </a:extLst>
              </p:cNvPr>
              <p:cNvSpPr/>
              <p:nvPr/>
            </p:nvSpPr>
            <p:spPr>
              <a:xfrm>
                <a:off x="2010397" y="6360339"/>
                <a:ext cx="72882" cy="62354"/>
              </a:xfrm>
              <a:custGeom>
                <a:avLst/>
                <a:gdLst>
                  <a:gd name="connsiteX0" fmla="*/ 0 w 72882"/>
                  <a:gd name="connsiteY0" fmla="*/ 0 h 62354"/>
                  <a:gd name="connsiteX1" fmla="*/ 17638 w 72882"/>
                  <a:gd name="connsiteY1" fmla="*/ 0 h 62354"/>
                  <a:gd name="connsiteX2" fmla="*/ 34499 w 72882"/>
                  <a:gd name="connsiteY2" fmla="*/ 43473 h 62354"/>
                  <a:gd name="connsiteX3" fmla="*/ 36247 w 72882"/>
                  <a:gd name="connsiteY3" fmla="*/ 49806 h 62354"/>
                  <a:gd name="connsiteX4" fmla="*/ 36441 w 72882"/>
                  <a:gd name="connsiteY4" fmla="*/ 49806 h 62354"/>
                  <a:gd name="connsiteX5" fmla="*/ 38267 w 72882"/>
                  <a:gd name="connsiteY5" fmla="*/ 43473 h 62354"/>
                  <a:gd name="connsiteX6" fmla="*/ 55051 w 72882"/>
                  <a:gd name="connsiteY6" fmla="*/ 0 h 62354"/>
                  <a:gd name="connsiteX7" fmla="*/ 72883 w 72882"/>
                  <a:gd name="connsiteY7" fmla="*/ 0 h 62354"/>
                  <a:gd name="connsiteX8" fmla="*/ 72883 w 72882"/>
                  <a:gd name="connsiteY8" fmla="*/ 62354 h 62354"/>
                  <a:gd name="connsiteX9" fmla="*/ 61733 w 72882"/>
                  <a:gd name="connsiteY9" fmla="*/ 62354 h 62354"/>
                  <a:gd name="connsiteX10" fmla="*/ 61733 w 72882"/>
                  <a:gd name="connsiteY10" fmla="*/ 17211 h 62354"/>
                  <a:gd name="connsiteX11" fmla="*/ 62160 w 72882"/>
                  <a:gd name="connsiteY11" fmla="*/ 9674 h 62354"/>
                  <a:gd name="connsiteX12" fmla="*/ 61811 w 72882"/>
                  <a:gd name="connsiteY12" fmla="*/ 9674 h 62354"/>
                  <a:gd name="connsiteX13" fmla="*/ 59518 w 72882"/>
                  <a:gd name="connsiteY13" fmla="*/ 16977 h 62354"/>
                  <a:gd name="connsiteX14" fmla="*/ 41803 w 72882"/>
                  <a:gd name="connsiteY14" fmla="*/ 62354 h 62354"/>
                  <a:gd name="connsiteX15" fmla="*/ 30575 w 72882"/>
                  <a:gd name="connsiteY15" fmla="*/ 62354 h 62354"/>
                  <a:gd name="connsiteX16" fmla="*/ 12859 w 72882"/>
                  <a:gd name="connsiteY16" fmla="*/ 16977 h 62354"/>
                  <a:gd name="connsiteX17" fmla="*/ 10761 w 72882"/>
                  <a:gd name="connsiteY17" fmla="*/ 9674 h 62354"/>
                  <a:gd name="connsiteX18" fmla="*/ 10412 w 72882"/>
                  <a:gd name="connsiteY18" fmla="*/ 9674 h 62354"/>
                  <a:gd name="connsiteX19" fmla="*/ 10839 w 72882"/>
                  <a:gd name="connsiteY19" fmla="*/ 17211 h 62354"/>
                  <a:gd name="connsiteX20" fmla="*/ 10839 w 72882"/>
                  <a:gd name="connsiteY20" fmla="*/ 62354 h 62354"/>
                  <a:gd name="connsiteX21" fmla="*/ 39 w 72882"/>
                  <a:gd name="connsiteY21" fmla="*/ 62354 h 62354"/>
                  <a:gd name="connsiteX22" fmla="*/ 39 w 72882"/>
                  <a:gd name="connsiteY22" fmla="*/ 0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882" h="62354">
                    <a:moveTo>
                      <a:pt x="0" y="0"/>
                    </a:moveTo>
                    <a:lnTo>
                      <a:pt x="17638" y="0"/>
                    </a:lnTo>
                    <a:lnTo>
                      <a:pt x="34499" y="43473"/>
                    </a:lnTo>
                    <a:cubicBezTo>
                      <a:pt x="35392" y="46193"/>
                      <a:pt x="35897" y="47669"/>
                      <a:pt x="36247" y="49806"/>
                    </a:cubicBezTo>
                    <a:lnTo>
                      <a:pt x="36441" y="49806"/>
                    </a:lnTo>
                    <a:cubicBezTo>
                      <a:pt x="36791" y="47708"/>
                      <a:pt x="37296" y="46115"/>
                      <a:pt x="38267" y="43473"/>
                    </a:cubicBezTo>
                    <a:lnTo>
                      <a:pt x="55051" y="0"/>
                    </a:lnTo>
                    <a:lnTo>
                      <a:pt x="72883" y="0"/>
                    </a:lnTo>
                    <a:lnTo>
                      <a:pt x="72883" y="62354"/>
                    </a:lnTo>
                    <a:lnTo>
                      <a:pt x="61733" y="62354"/>
                    </a:lnTo>
                    <a:lnTo>
                      <a:pt x="61733" y="17211"/>
                    </a:lnTo>
                    <a:cubicBezTo>
                      <a:pt x="61733" y="14646"/>
                      <a:pt x="61888" y="11927"/>
                      <a:pt x="62160" y="9674"/>
                    </a:cubicBezTo>
                    <a:lnTo>
                      <a:pt x="61811" y="9674"/>
                    </a:lnTo>
                    <a:cubicBezTo>
                      <a:pt x="61539" y="11072"/>
                      <a:pt x="60490" y="14608"/>
                      <a:pt x="59518" y="16977"/>
                    </a:cubicBezTo>
                    <a:lnTo>
                      <a:pt x="41803" y="62354"/>
                    </a:lnTo>
                    <a:lnTo>
                      <a:pt x="30575" y="62354"/>
                    </a:lnTo>
                    <a:lnTo>
                      <a:pt x="12859" y="16977"/>
                    </a:lnTo>
                    <a:cubicBezTo>
                      <a:pt x="11966" y="14608"/>
                      <a:pt x="11111" y="11344"/>
                      <a:pt x="10761" y="9674"/>
                    </a:cubicBezTo>
                    <a:lnTo>
                      <a:pt x="10412" y="9674"/>
                    </a:lnTo>
                    <a:cubicBezTo>
                      <a:pt x="10684" y="11888"/>
                      <a:pt x="10839" y="14413"/>
                      <a:pt x="10839" y="17211"/>
                    </a:cubicBezTo>
                    <a:lnTo>
                      <a:pt x="10839" y="62354"/>
                    </a:lnTo>
                    <a:lnTo>
                      <a:pt x="39" y="62354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8F0"/>
              </a:solidFill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9D14BBD-B1B8-45FA-AE37-A9450F27735B}"/>
                </a:ext>
              </a:extLst>
            </p:cNvPr>
            <p:cNvSpPr/>
            <p:nvPr/>
          </p:nvSpPr>
          <p:spPr>
            <a:xfrm>
              <a:off x="984250" y="5935164"/>
              <a:ext cx="1567174" cy="316589"/>
            </a:xfrm>
            <a:custGeom>
              <a:avLst/>
              <a:gdLst>
                <a:gd name="connsiteX0" fmla="*/ 683995 w 1567174"/>
                <a:gd name="connsiteY0" fmla="*/ 307926 h 316589"/>
                <a:gd name="connsiteX1" fmla="*/ 723855 w 1567174"/>
                <a:gd name="connsiteY1" fmla="*/ 307926 h 316589"/>
                <a:gd name="connsiteX2" fmla="*/ 723855 w 1567174"/>
                <a:gd name="connsiteY2" fmla="*/ 234460 h 316589"/>
                <a:gd name="connsiteX3" fmla="*/ 723816 w 1567174"/>
                <a:gd name="connsiteY3" fmla="*/ 234188 h 316589"/>
                <a:gd name="connsiteX4" fmla="*/ 723816 w 1567174"/>
                <a:gd name="connsiteY4" fmla="*/ 88889 h 316589"/>
                <a:gd name="connsiteX5" fmla="*/ 676108 w 1567174"/>
                <a:gd name="connsiteY5" fmla="*/ 88889 h 316589"/>
                <a:gd name="connsiteX6" fmla="*/ 676108 w 1567174"/>
                <a:gd name="connsiteY6" fmla="*/ 207265 h 316589"/>
                <a:gd name="connsiteX7" fmla="*/ 609325 w 1567174"/>
                <a:gd name="connsiteY7" fmla="*/ 284888 h 316589"/>
                <a:gd name="connsiteX8" fmla="*/ 545999 w 1567174"/>
                <a:gd name="connsiteY8" fmla="*/ 204235 h 316589"/>
                <a:gd name="connsiteX9" fmla="*/ 545999 w 1567174"/>
                <a:gd name="connsiteY9" fmla="*/ 88889 h 316589"/>
                <a:gd name="connsiteX10" fmla="*/ 498291 w 1567174"/>
                <a:gd name="connsiteY10" fmla="*/ 88889 h 316589"/>
                <a:gd name="connsiteX11" fmla="*/ 498291 w 1567174"/>
                <a:gd name="connsiteY11" fmla="*/ 211189 h 316589"/>
                <a:gd name="connsiteX12" fmla="*/ 586753 w 1567174"/>
                <a:gd name="connsiteY12" fmla="*/ 311811 h 316589"/>
                <a:gd name="connsiteX13" fmla="*/ 678090 w 1567174"/>
                <a:gd name="connsiteY13" fmla="*/ 246581 h 316589"/>
                <a:gd name="connsiteX14" fmla="*/ 680110 w 1567174"/>
                <a:gd name="connsiteY14" fmla="*/ 246581 h 316589"/>
                <a:gd name="connsiteX15" fmla="*/ 683995 w 1567174"/>
                <a:gd name="connsiteY15" fmla="*/ 307926 h 316589"/>
                <a:gd name="connsiteX16" fmla="*/ 680149 w 1567174"/>
                <a:gd name="connsiteY16" fmla="*/ 246581 h 316589"/>
                <a:gd name="connsiteX17" fmla="*/ 680343 w 1567174"/>
                <a:gd name="connsiteY17" fmla="*/ 249379 h 316589"/>
                <a:gd name="connsiteX18" fmla="*/ 680265 w 1567174"/>
                <a:gd name="connsiteY18" fmla="*/ 246581 h 316589"/>
                <a:gd name="connsiteX19" fmla="*/ 680149 w 1567174"/>
                <a:gd name="connsiteY19" fmla="*/ 246581 h 316589"/>
                <a:gd name="connsiteX20" fmla="*/ 458625 w 1567174"/>
                <a:gd name="connsiteY20" fmla="*/ 308858 h 316589"/>
                <a:gd name="connsiteX21" fmla="*/ 410918 w 1567174"/>
                <a:gd name="connsiteY21" fmla="*/ 308858 h 316589"/>
                <a:gd name="connsiteX22" fmla="*/ 410918 w 1567174"/>
                <a:gd name="connsiteY22" fmla="*/ 932 h 316589"/>
                <a:gd name="connsiteX23" fmla="*/ 458625 w 1567174"/>
                <a:gd name="connsiteY23" fmla="*/ 932 h 316589"/>
                <a:gd name="connsiteX24" fmla="*/ 458625 w 1567174"/>
                <a:gd name="connsiteY24" fmla="*/ 308858 h 316589"/>
                <a:gd name="connsiteX25" fmla="*/ 148407 w 1567174"/>
                <a:gd name="connsiteY25" fmla="*/ 213520 h 316589"/>
                <a:gd name="connsiteX26" fmla="*/ 148252 w 1567174"/>
                <a:gd name="connsiteY26" fmla="*/ 213520 h 316589"/>
                <a:gd name="connsiteX27" fmla="*/ 73155 w 1567174"/>
                <a:gd name="connsiteY27" fmla="*/ 236752 h 316589"/>
                <a:gd name="connsiteX28" fmla="*/ 152098 w 1567174"/>
                <a:gd name="connsiteY28" fmla="*/ 49029 h 316589"/>
                <a:gd name="connsiteX29" fmla="*/ 233139 w 1567174"/>
                <a:gd name="connsiteY29" fmla="*/ 241686 h 316589"/>
                <a:gd name="connsiteX30" fmla="*/ 148407 w 1567174"/>
                <a:gd name="connsiteY30" fmla="*/ 213520 h 316589"/>
                <a:gd name="connsiteX31" fmla="*/ 54934 w 1567174"/>
                <a:gd name="connsiteY31" fmla="*/ 307965 h 316589"/>
                <a:gd name="connsiteX32" fmla="*/ 149223 w 1567174"/>
                <a:gd name="connsiteY32" fmla="*/ 231974 h 316589"/>
                <a:gd name="connsiteX33" fmla="*/ 246854 w 1567174"/>
                <a:gd name="connsiteY33" fmla="*/ 307965 h 316589"/>
                <a:gd name="connsiteX34" fmla="*/ 304196 w 1567174"/>
                <a:gd name="connsiteY34" fmla="*/ 307848 h 316589"/>
                <a:gd name="connsiteX35" fmla="*/ 174864 w 1567174"/>
                <a:gd name="connsiteY35" fmla="*/ 311 h 316589"/>
                <a:gd name="connsiteX36" fmla="*/ 129526 w 1567174"/>
                <a:gd name="connsiteY36" fmla="*/ 311 h 316589"/>
                <a:gd name="connsiteX37" fmla="*/ 129332 w 1567174"/>
                <a:gd name="connsiteY37" fmla="*/ 311 h 316589"/>
                <a:gd name="connsiteX38" fmla="*/ 0 w 1567174"/>
                <a:gd name="connsiteY38" fmla="*/ 307848 h 316589"/>
                <a:gd name="connsiteX39" fmla="*/ 54934 w 1567174"/>
                <a:gd name="connsiteY39" fmla="*/ 307965 h 316589"/>
                <a:gd name="connsiteX40" fmla="*/ 1337298 w 1567174"/>
                <a:gd name="connsiteY40" fmla="*/ 88889 h 316589"/>
                <a:gd name="connsiteX41" fmla="*/ 1385006 w 1567174"/>
                <a:gd name="connsiteY41" fmla="*/ 88889 h 316589"/>
                <a:gd name="connsiteX42" fmla="*/ 1380771 w 1567174"/>
                <a:gd name="connsiteY42" fmla="*/ 156915 h 316589"/>
                <a:gd name="connsiteX43" fmla="*/ 1382986 w 1567174"/>
                <a:gd name="connsiteY43" fmla="*/ 156915 h 316589"/>
                <a:gd name="connsiteX44" fmla="*/ 1473507 w 1567174"/>
                <a:gd name="connsiteY44" fmla="*/ 84538 h 316589"/>
                <a:gd name="connsiteX45" fmla="*/ 1567174 w 1567174"/>
                <a:gd name="connsiteY45" fmla="*/ 192541 h 316589"/>
                <a:gd name="connsiteX46" fmla="*/ 1567174 w 1567174"/>
                <a:gd name="connsiteY46" fmla="*/ 307887 h 316589"/>
                <a:gd name="connsiteX47" fmla="*/ 1519466 w 1567174"/>
                <a:gd name="connsiteY47" fmla="*/ 307887 h 316589"/>
                <a:gd name="connsiteX48" fmla="*/ 1519466 w 1567174"/>
                <a:gd name="connsiteY48" fmla="*/ 199068 h 316589"/>
                <a:gd name="connsiteX49" fmla="*/ 1453965 w 1567174"/>
                <a:gd name="connsiteY49" fmla="*/ 116278 h 316589"/>
                <a:gd name="connsiteX50" fmla="*/ 1385006 w 1567174"/>
                <a:gd name="connsiteY50" fmla="*/ 206255 h 316589"/>
                <a:gd name="connsiteX51" fmla="*/ 1385006 w 1567174"/>
                <a:gd name="connsiteY51" fmla="*/ 307926 h 316589"/>
                <a:gd name="connsiteX52" fmla="*/ 1337298 w 1567174"/>
                <a:gd name="connsiteY52" fmla="*/ 307926 h 316589"/>
                <a:gd name="connsiteX53" fmla="*/ 1337298 w 1567174"/>
                <a:gd name="connsiteY53" fmla="*/ 88889 h 316589"/>
                <a:gd name="connsiteX54" fmla="*/ 991493 w 1567174"/>
                <a:gd name="connsiteY54" fmla="*/ 35237 h 316589"/>
                <a:gd name="connsiteX55" fmla="*/ 962434 w 1567174"/>
                <a:gd name="connsiteY55" fmla="*/ 7148 h 316589"/>
                <a:gd name="connsiteX56" fmla="*/ 933374 w 1567174"/>
                <a:gd name="connsiteY56" fmla="*/ 35237 h 316589"/>
                <a:gd name="connsiteX57" fmla="*/ 962434 w 1567174"/>
                <a:gd name="connsiteY57" fmla="*/ 63326 h 316589"/>
                <a:gd name="connsiteX58" fmla="*/ 991493 w 1567174"/>
                <a:gd name="connsiteY58" fmla="*/ 35237 h 316589"/>
                <a:gd name="connsiteX59" fmla="*/ 1264687 w 1567174"/>
                <a:gd name="connsiteY59" fmla="*/ 198213 h 316589"/>
                <a:gd name="connsiteX60" fmla="*/ 1164415 w 1567174"/>
                <a:gd name="connsiteY60" fmla="*/ 101282 h 316589"/>
                <a:gd name="connsiteX61" fmla="*/ 1064143 w 1567174"/>
                <a:gd name="connsiteY61" fmla="*/ 198213 h 316589"/>
                <a:gd name="connsiteX62" fmla="*/ 1164415 w 1567174"/>
                <a:gd name="connsiteY62" fmla="*/ 295144 h 316589"/>
                <a:gd name="connsiteX63" fmla="*/ 1264687 w 1567174"/>
                <a:gd name="connsiteY63" fmla="*/ 198213 h 316589"/>
                <a:gd name="connsiteX64" fmla="*/ 1016707 w 1567174"/>
                <a:gd name="connsiteY64" fmla="*/ 198640 h 316589"/>
                <a:gd name="connsiteX65" fmla="*/ 1164415 w 1567174"/>
                <a:gd name="connsiteY65" fmla="*/ 80264 h 316589"/>
                <a:gd name="connsiteX66" fmla="*/ 1311618 w 1567174"/>
                <a:gd name="connsiteY66" fmla="*/ 198640 h 316589"/>
                <a:gd name="connsiteX67" fmla="*/ 1164376 w 1567174"/>
                <a:gd name="connsiteY67" fmla="*/ 316589 h 316589"/>
                <a:gd name="connsiteX68" fmla="*/ 1016707 w 1567174"/>
                <a:gd name="connsiteY68" fmla="*/ 198640 h 316589"/>
                <a:gd name="connsiteX69" fmla="*/ 987065 w 1567174"/>
                <a:gd name="connsiteY69" fmla="*/ 307926 h 316589"/>
                <a:gd name="connsiteX70" fmla="*/ 939357 w 1567174"/>
                <a:gd name="connsiteY70" fmla="*/ 307926 h 316589"/>
                <a:gd name="connsiteX71" fmla="*/ 939357 w 1567174"/>
                <a:gd name="connsiteY71" fmla="*/ 88889 h 316589"/>
                <a:gd name="connsiteX72" fmla="*/ 987065 w 1567174"/>
                <a:gd name="connsiteY72" fmla="*/ 88889 h 316589"/>
                <a:gd name="connsiteX73" fmla="*/ 987065 w 1567174"/>
                <a:gd name="connsiteY73" fmla="*/ 307926 h 316589"/>
                <a:gd name="connsiteX74" fmla="*/ 987065 w 1567174"/>
                <a:gd name="connsiteY74" fmla="*/ 307926 h 316589"/>
                <a:gd name="connsiteX75" fmla="*/ 939357 w 1567174"/>
                <a:gd name="connsiteY75" fmla="*/ 307926 h 316589"/>
                <a:gd name="connsiteX76" fmla="*/ 939357 w 1567174"/>
                <a:gd name="connsiteY76" fmla="*/ 88889 h 316589"/>
                <a:gd name="connsiteX77" fmla="*/ 987065 w 1567174"/>
                <a:gd name="connsiteY77" fmla="*/ 88889 h 316589"/>
                <a:gd name="connsiteX78" fmla="*/ 987065 w 1567174"/>
                <a:gd name="connsiteY78" fmla="*/ 307926 h 316589"/>
                <a:gd name="connsiteX79" fmla="*/ 987065 w 1567174"/>
                <a:gd name="connsiteY79" fmla="*/ 307926 h 316589"/>
                <a:gd name="connsiteX80" fmla="*/ 939357 w 1567174"/>
                <a:gd name="connsiteY80" fmla="*/ 307926 h 316589"/>
                <a:gd name="connsiteX81" fmla="*/ 939357 w 1567174"/>
                <a:gd name="connsiteY81" fmla="*/ 88889 h 316589"/>
                <a:gd name="connsiteX82" fmla="*/ 987065 w 1567174"/>
                <a:gd name="connsiteY82" fmla="*/ 88889 h 316589"/>
                <a:gd name="connsiteX83" fmla="*/ 987065 w 1567174"/>
                <a:gd name="connsiteY83" fmla="*/ 307926 h 316589"/>
                <a:gd name="connsiteX84" fmla="*/ 373777 w 1567174"/>
                <a:gd name="connsiteY84" fmla="*/ 0 h 316589"/>
                <a:gd name="connsiteX85" fmla="*/ 373777 w 1567174"/>
                <a:gd name="connsiteY85" fmla="*/ 307926 h 316589"/>
                <a:gd name="connsiteX86" fmla="*/ 326069 w 1567174"/>
                <a:gd name="connsiteY86" fmla="*/ 307926 h 316589"/>
                <a:gd name="connsiteX87" fmla="*/ 326069 w 1567174"/>
                <a:gd name="connsiteY87" fmla="*/ 0 h 316589"/>
                <a:gd name="connsiteX88" fmla="*/ 373777 w 1567174"/>
                <a:gd name="connsiteY88" fmla="*/ 0 h 316589"/>
                <a:gd name="connsiteX89" fmla="*/ 761384 w 1567174"/>
                <a:gd name="connsiteY89" fmla="*/ 88695 h 316589"/>
                <a:gd name="connsiteX90" fmla="*/ 809092 w 1567174"/>
                <a:gd name="connsiteY90" fmla="*/ 88695 h 316589"/>
                <a:gd name="connsiteX91" fmla="*/ 804314 w 1567174"/>
                <a:gd name="connsiteY91" fmla="*/ 164608 h 316589"/>
                <a:gd name="connsiteX92" fmla="*/ 806489 w 1567174"/>
                <a:gd name="connsiteY92" fmla="*/ 164608 h 316589"/>
                <a:gd name="connsiteX93" fmla="*/ 885433 w 1567174"/>
                <a:gd name="connsiteY93" fmla="*/ 86092 h 316589"/>
                <a:gd name="connsiteX94" fmla="*/ 910141 w 1567174"/>
                <a:gd name="connsiteY94" fmla="*/ 88267 h 316589"/>
                <a:gd name="connsiteX95" fmla="*/ 907538 w 1567174"/>
                <a:gd name="connsiteY95" fmla="*/ 130769 h 316589"/>
                <a:gd name="connsiteX96" fmla="*/ 878051 w 1567174"/>
                <a:gd name="connsiteY96" fmla="*/ 126418 h 316589"/>
                <a:gd name="connsiteX97" fmla="*/ 809092 w 1567174"/>
                <a:gd name="connsiteY97" fmla="*/ 216201 h 316589"/>
                <a:gd name="connsiteX98" fmla="*/ 809092 w 1567174"/>
                <a:gd name="connsiteY98" fmla="*/ 307693 h 316589"/>
                <a:gd name="connsiteX99" fmla="*/ 761384 w 1567174"/>
                <a:gd name="connsiteY99" fmla="*/ 307693 h 316589"/>
                <a:gd name="connsiteX100" fmla="*/ 761384 w 1567174"/>
                <a:gd name="connsiteY100" fmla="*/ 88695 h 3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567174" h="316589">
                  <a:moveTo>
                    <a:pt x="683995" y="307926"/>
                  </a:moveTo>
                  <a:lnTo>
                    <a:pt x="723855" y="307926"/>
                  </a:lnTo>
                  <a:lnTo>
                    <a:pt x="723855" y="234460"/>
                  </a:lnTo>
                  <a:lnTo>
                    <a:pt x="723816" y="234188"/>
                  </a:lnTo>
                  <a:lnTo>
                    <a:pt x="723816" y="88889"/>
                  </a:lnTo>
                  <a:lnTo>
                    <a:pt x="676108" y="88889"/>
                  </a:lnTo>
                  <a:lnTo>
                    <a:pt x="676108" y="207265"/>
                  </a:lnTo>
                  <a:cubicBezTo>
                    <a:pt x="676108" y="256721"/>
                    <a:pt x="650079" y="284888"/>
                    <a:pt x="609325" y="284888"/>
                  </a:cubicBezTo>
                  <a:cubicBezTo>
                    <a:pt x="568999" y="284888"/>
                    <a:pt x="545999" y="260179"/>
                    <a:pt x="545999" y="204235"/>
                  </a:cubicBezTo>
                  <a:lnTo>
                    <a:pt x="545999" y="88889"/>
                  </a:lnTo>
                  <a:lnTo>
                    <a:pt x="498291" y="88889"/>
                  </a:lnTo>
                  <a:lnTo>
                    <a:pt x="498291" y="211189"/>
                  </a:lnTo>
                  <a:cubicBezTo>
                    <a:pt x="498291" y="279293"/>
                    <a:pt x="529527" y="311811"/>
                    <a:pt x="586753" y="311811"/>
                  </a:cubicBezTo>
                  <a:cubicBezTo>
                    <a:pt x="632013" y="311811"/>
                    <a:pt x="670281" y="295610"/>
                    <a:pt x="678090" y="246581"/>
                  </a:cubicBezTo>
                  <a:lnTo>
                    <a:pt x="680110" y="246581"/>
                  </a:lnTo>
                  <a:lnTo>
                    <a:pt x="683995" y="307926"/>
                  </a:lnTo>
                  <a:close/>
                  <a:moveTo>
                    <a:pt x="680149" y="246581"/>
                  </a:moveTo>
                  <a:lnTo>
                    <a:pt x="680343" y="249379"/>
                  </a:lnTo>
                  <a:lnTo>
                    <a:pt x="680265" y="246581"/>
                  </a:lnTo>
                  <a:lnTo>
                    <a:pt x="680149" y="246581"/>
                  </a:lnTo>
                  <a:close/>
                  <a:moveTo>
                    <a:pt x="458625" y="308858"/>
                  </a:moveTo>
                  <a:lnTo>
                    <a:pt x="410918" y="308858"/>
                  </a:lnTo>
                  <a:lnTo>
                    <a:pt x="410918" y="932"/>
                  </a:lnTo>
                  <a:lnTo>
                    <a:pt x="458625" y="932"/>
                  </a:lnTo>
                  <a:lnTo>
                    <a:pt x="458625" y="308858"/>
                  </a:lnTo>
                  <a:close/>
                  <a:moveTo>
                    <a:pt x="148407" y="213520"/>
                  </a:moveTo>
                  <a:cubicBezTo>
                    <a:pt x="148369" y="213520"/>
                    <a:pt x="148291" y="213520"/>
                    <a:pt x="148252" y="213520"/>
                  </a:cubicBezTo>
                  <a:cubicBezTo>
                    <a:pt x="119464" y="213559"/>
                    <a:pt x="94173" y="224126"/>
                    <a:pt x="73155" y="236752"/>
                  </a:cubicBezTo>
                  <a:lnTo>
                    <a:pt x="152098" y="49029"/>
                  </a:lnTo>
                  <a:lnTo>
                    <a:pt x="233139" y="241686"/>
                  </a:lnTo>
                  <a:cubicBezTo>
                    <a:pt x="209752" y="225797"/>
                    <a:pt x="180731" y="213559"/>
                    <a:pt x="148407" y="213520"/>
                  </a:cubicBezTo>
                  <a:moveTo>
                    <a:pt x="54934" y="307965"/>
                  </a:moveTo>
                  <a:cubicBezTo>
                    <a:pt x="72922" y="263442"/>
                    <a:pt x="106799" y="232013"/>
                    <a:pt x="149223" y="231974"/>
                  </a:cubicBezTo>
                  <a:cubicBezTo>
                    <a:pt x="191648" y="232013"/>
                    <a:pt x="228866" y="263404"/>
                    <a:pt x="246854" y="307965"/>
                  </a:cubicBezTo>
                  <a:lnTo>
                    <a:pt x="304196" y="307848"/>
                  </a:lnTo>
                  <a:lnTo>
                    <a:pt x="174864" y="311"/>
                  </a:lnTo>
                  <a:lnTo>
                    <a:pt x="129526" y="311"/>
                  </a:lnTo>
                  <a:lnTo>
                    <a:pt x="129332" y="311"/>
                  </a:lnTo>
                  <a:lnTo>
                    <a:pt x="0" y="307848"/>
                  </a:lnTo>
                  <a:lnTo>
                    <a:pt x="54934" y="307965"/>
                  </a:lnTo>
                  <a:close/>
                  <a:moveTo>
                    <a:pt x="1337298" y="88889"/>
                  </a:moveTo>
                  <a:lnTo>
                    <a:pt x="1385006" y="88889"/>
                  </a:lnTo>
                  <a:lnTo>
                    <a:pt x="1380771" y="156915"/>
                  </a:lnTo>
                  <a:lnTo>
                    <a:pt x="1382986" y="156915"/>
                  </a:lnTo>
                  <a:cubicBezTo>
                    <a:pt x="1389474" y="105323"/>
                    <a:pt x="1420165" y="84538"/>
                    <a:pt x="1473507" y="84538"/>
                  </a:cubicBezTo>
                  <a:cubicBezTo>
                    <a:pt x="1530733" y="84538"/>
                    <a:pt x="1567174" y="123582"/>
                    <a:pt x="1567174" y="192541"/>
                  </a:cubicBezTo>
                  <a:lnTo>
                    <a:pt x="1567174" y="307887"/>
                  </a:lnTo>
                  <a:lnTo>
                    <a:pt x="1519466" y="307887"/>
                  </a:lnTo>
                  <a:lnTo>
                    <a:pt x="1519466" y="199068"/>
                  </a:lnTo>
                  <a:cubicBezTo>
                    <a:pt x="1519466" y="142269"/>
                    <a:pt x="1496933" y="116278"/>
                    <a:pt x="1453965" y="116278"/>
                  </a:cubicBezTo>
                  <a:cubicBezTo>
                    <a:pt x="1409287" y="116278"/>
                    <a:pt x="1385006" y="154662"/>
                    <a:pt x="1385006" y="206255"/>
                  </a:cubicBezTo>
                  <a:lnTo>
                    <a:pt x="1385006" y="307926"/>
                  </a:lnTo>
                  <a:lnTo>
                    <a:pt x="1337298" y="307926"/>
                  </a:lnTo>
                  <a:lnTo>
                    <a:pt x="1337298" y="88889"/>
                  </a:lnTo>
                  <a:close/>
                  <a:moveTo>
                    <a:pt x="991493" y="35237"/>
                  </a:moveTo>
                  <a:cubicBezTo>
                    <a:pt x="991493" y="18803"/>
                    <a:pt x="979217" y="7148"/>
                    <a:pt x="962434" y="7148"/>
                  </a:cubicBezTo>
                  <a:cubicBezTo>
                    <a:pt x="945534" y="7148"/>
                    <a:pt x="933374" y="18803"/>
                    <a:pt x="933374" y="35237"/>
                  </a:cubicBezTo>
                  <a:cubicBezTo>
                    <a:pt x="933374" y="51787"/>
                    <a:pt x="945534" y="63326"/>
                    <a:pt x="962434" y="63326"/>
                  </a:cubicBezTo>
                  <a:cubicBezTo>
                    <a:pt x="979178" y="63326"/>
                    <a:pt x="991493" y="51787"/>
                    <a:pt x="991493" y="35237"/>
                  </a:cubicBezTo>
                  <a:moveTo>
                    <a:pt x="1264687" y="198213"/>
                  </a:moveTo>
                  <a:cubicBezTo>
                    <a:pt x="1264687" y="140326"/>
                    <a:pt x="1223467" y="101282"/>
                    <a:pt x="1164415" y="101282"/>
                  </a:cubicBezTo>
                  <a:cubicBezTo>
                    <a:pt x="1104858" y="101282"/>
                    <a:pt x="1064143" y="140326"/>
                    <a:pt x="1064143" y="198213"/>
                  </a:cubicBezTo>
                  <a:cubicBezTo>
                    <a:pt x="1064143" y="256566"/>
                    <a:pt x="1104858" y="295144"/>
                    <a:pt x="1164415" y="295144"/>
                  </a:cubicBezTo>
                  <a:cubicBezTo>
                    <a:pt x="1223467" y="295105"/>
                    <a:pt x="1264687" y="256527"/>
                    <a:pt x="1264687" y="198213"/>
                  </a:cubicBezTo>
                  <a:moveTo>
                    <a:pt x="1016707" y="198640"/>
                  </a:moveTo>
                  <a:cubicBezTo>
                    <a:pt x="1016707" y="128827"/>
                    <a:pt x="1077197" y="80264"/>
                    <a:pt x="1164415" y="80264"/>
                  </a:cubicBezTo>
                  <a:cubicBezTo>
                    <a:pt x="1251167" y="80264"/>
                    <a:pt x="1311618" y="128827"/>
                    <a:pt x="1311618" y="198640"/>
                  </a:cubicBezTo>
                  <a:cubicBezTo>
                    <a:pt x="1311618" y="268027"/>
                    <a:pt x="1251129" y="316589"/>
                    <a:pt x="1164376" y="316589"/>
                  </a:cubicBezTo>
                  <a:cubicBezTo>
                    <a:pt x="1077197" y="316589"/>
                    <a:pt x="1016707" y="268027"/>
                    <a:pt x="1016707" y="198640"/>
                  </a:cubicBezTo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373777" y="0"/>
                  </a:moveTo>
                  <a:lnTo>
                    <a:pt x="373777" y="307926"/>
                  </a:lnTo>
                  <a:lnTo>
                    <a:pt x="326069" y="307926"/>
                  </a:lnTo>
                  <a:lnTo>
                    <a:pt x="326069" y="0"/>
                  </a:lnTo>
                  <a:lnTo>
                    <a:pt x="373777" y="0"/>
                  </a:lnTo>
                  <a:close/>
                  <a:moveTo>
                    <a:pt x="761384" y="88695"/>
                  </a:moveTo>
                  <a:lnTo>
                    <a:pt x="809092" y="88695"/>
                  </a:lnTo>
                  <a:lnTo>
                    <a:pt x="804314" y="164608"/>
                  </a:lnTo>
                  <a:lnTo>
                    <a:pt x="806489" y="164608"/>
                  </a:lnTo>
                  <a:cubicBezTo>
                    <a:pt x="814725" y="114297"/>
                    <a:pt x="839900" y="86092"/>
                    <a:pt x="885433" y="86092"/>
                  </a:cubicBezTo>
                  <a:cubicBezTo>
                    <a:pt x="894096" y="86092"/>
                    <a:pt x="901905" y="86519"/>
                    <a:pt x="910141" y="88267"/>
                  </a:cubicBezTo>
                  <a:lnTo>
                    <a:pt x="907538" y="130769"/>
                  </a:lnTo>
                  <a:cubicBezTo>
                    <a:pt x="896699" y="127312"/>
                    <a:pt x="886715" y="126418"/>
                    <a:pt x="878051" y="126418"/>
                  </a:cubicBezTo>
                  <a:cubicBezTo>
                    <a:pt x="832091" y="126418"/>
                    <a:pt x="809092" y="157226"/>
                    <a:pt x="809092" y="216201"/>
                  </a:cubicBezTo>
                  <a:lnTo>
                    <a:pt x="809092" y="307693"/>
                  </a:lnTo>
                  <a:lnTo>
                    <a:pt x="761384" y="307693"/>
                  </a:lnTo>
                  <a:lnTo>
                    <a:pt x="761384" y="88695"/>
                  </a:lnTo>
                  <a:close/>
                </a:path>
              </a:pathLst>
            </a:custGeom>
            <a:solidFill>
              <a:srgbClr val="FFF8F0"/>
            </a:solidFill>
            <a:ln w="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948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Lila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*In rare cases, the Elipse Balloon may require endoscopic or surgical intervention for removal. **Results may vary from one patient to another. A small percentage of patients don’t respond to the treatment. This material is not intended for a U.S. audien">
            <a:extLst>
              <a:ext uri="{FF2B5EF4-FFF2-40B4-BE49-F238E27FC236}">
                <a16:creationId xmlns:a16="http://schemas.microsoft.com/office/drawing/2014/main" id="{56FB30B2-9DB3-437C-B1D8-2D6D6A891103}"/>
              </a:ext>
            </a:extLst>
          </p:cNvPr>
          <p:cNvSpPr txBox="1"/>
          <p:nvPr userDrawn="1"/>
        </p:nvSpPr>
        <p:spPr>
          <a:xfrm>
            <a:off x="2874454" y="5921882"/>
            <a:ext cx="8613940" cy="233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>
              <a:defRPr sz="900">
                <a:solidFill>
                  <a:srgbClr val="FFF8F0">
                    <a:alpha val="50211"/>
                  </a:srgbClr>
                </a:solidFill>
                <a:latin typeface="GT America Light"/>
                <a:ea typeface="GT America Light"/>
                <a:cs typeface="GT America Light"/>
                <a:sym typeface="GT America Light"/>
              </a:defRPr>
            </a:pPr>
            <a:endParaRPr>
              <a:solidFill>
                <a:schemeClr val="accent5">
                  <a:alpha val="50211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6F7598-3228-40EE-8ACE-86B21428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39" y="2421595"/>
            <a:ext cx="9161664" cy="2957284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GT America Extended Thin" panose="00000305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7753498-3272-4271-952C-2A55AE715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4250" y="1688624"/>
            <a:ext cx="9161653" cy="3730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D48F47-42B2-4314-81A8-6D4F09B375B0}"/>
              </a:ext>
            </a:extLst>
          </p:cNvPr>
          <p:cNvGrpSpPr/>
          <p:nvPr userDrawn="1"/>
        </p:nvGrpSpPr>
        <p:grpSpPr>
          <a:xfrm>
            <a:off x="984250" y="5935164"/>
            <a:ext cx="1567174" cy="503735"/>
            <a:chOff x="984250" y="5935164"/>
            <a:chExt cx="1567174" cy="503735"/>
          </a:xfrm>
          <a:solidFill>
            <a:schemeClr val="tx1"/>
          </a:solidFill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FEB24C7-4907-4423-9014-A516201CA648}"/>
                </a:ext>
              </a:extLst>
            </p:cNvPr>
            <p:cNvGrpSpPr/>
            <p:nvPr userDrawn="1"/>
          </p:nvGrpSpPr>
          <p:grpSpPr>
            <a:xfrm>
              <a:off x="1325736" y="6346496"/>
              <a:ext cx="884752" cy="92403"/>
              <a:chOff x="1452393" y="6358591"/>
              <a:chExt cx="630886" cy="65889"/>
            </a:xfrm>
            <a:grpFill/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814C7BC-DA84-4839-AD2D-4262B7E72C57}"/>
                  </a:ext>
                </a:extLst>
              </p:cNvPr>
              <p:cNvSpPr/>
              <p:nvPr/>
            </p:nvSpPr>
            <p:spPr>
              <a:xfrm>
                <a:off x="1452393" y="6360300"/>
                <a:ext cx="54351" cy="62354"/>
              </a:xfrm>
              <a:custGeom>
                <a:avLst/>
                <a:gdLst>
                  <a:gd name="connsiteX0" fmla="*/ 41647 w 54351"/>
                  <a:gd name="connsiteY0" fmla="*/ 19697 h 62354"/>
                  <a:gd name="connsiteX1" fmla="*/ 28982 w 54351"/>
                  <a:gd name="connsiteY1" fmla="*/ 9091 h 62354"/>
                  <a:gd name="connsiteX2" fmla="*/ 12199 w 54351"/>
                  <a:gd name="connsiteY2" fmla="*/ 9091 h 62354"/>
                  <a:gd name="connsiteX3" fmla="*/ 12199 w 54351"/>
                  <a:gd name="connsiteY3" fmla="*/ 30420 h 62354"/>
                  <a:gd name="connsiteX4" fmla="*/ 28982 w 54351"/>
                  <a:gd name="connsiteY4" fmla="*/ 30420 h 62354"/>
                  <a:gd name="connsiteX5" fmla="*/ 41647 w 54351"/>
                  <a:gd name="connsiteY5" fmla="*/ 19697 h 62354"/>
                  <a:gd name="connsiteX6" fmla="*/ 54351 w 54351"/>
                  <a:gd name="connsiteY6" fmla="*/ 19425 h 62354"/>
                  <a:gd name="connsiteX7" fmla="*/ 30886 w 54351"/>
                  <a:gd name="connsiteY7" fmla="*/ 39355 h 62354"/>
                  <a:gd name="connsiteX8" fmla="*/ 12199 w 54351"/>
                  <a:gd name="connsiteY8" fmla="*/ 39355 h 62354"/>
                  <a:gd name="connsiteX9" fmla="*/ 12199 w 54351"/>
                  <a:gd name="connsiteY9" fmla="*/ 62354 h 62354"/>
                  <a:gd name="connsiteX10" fmla="*/ 0 w 54351"/>
                  <a:gd name="connsiteY10" fmla="*/ 62354 h 62354"/>
                  <a:gd name="connsiteX11" fmla="*/ 0 w 54351"/>
                  <a:gd name="connsiteY11" fmla="*/ 0 h 62354"/>
                  <a:gd name="connsiteX12" fmla="*/ 31430 w 54351"/>
                  <a:gd name="connsiteY12" fmla="*/ 0 h 62354"/>
                  <a:gd name="connsiteX13" fmla="*/ 54351 w 54351"/>
                  <a:gd name="connsiteY13" fmla="*/ 19425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351" h="62354">
                    <a:moveTo>
                      <a:pt x="41647" y="19697"/>
                    </a:moveTo>
                    <a:cubicBezTo>
                      <a:pt x="41647" y="13131"/>
                      <a:pt x="36908" y="9091"/>
                      <a:pt x="28982" y="9091"/>
                    </a:cubicBezTo>
                    <a:lnTo>
                      <a:pt x="12199" y="9091"/>
                    </a:lnTo>
                    <a:lnTo>
                      <a:pt x="12199" y="30420"/>
                    </a:lnTo>
                    <a:lnTo>
                      <a:pt x="28982" y="30420"/>
                    </a:lnTo>
                    <a:cubicBezTo>
                      <a:pt x="36791" y="30420"/>
                      <a:pt x="41647" y="26301"/>
                      <a:pt x="41647" y="19697"/>
                    </a:cubicBezTo>
                    <a:moveTo>
                      <a:pt x="54351" y="19425"/>
                    </a:moveTo>
                    <a:cubicBezTo>
                      <a:pt x="54351" y="31624"/>
                      <a:pt x="45222" y="39355"/>
                      <a:pt x="30886" y="39355"/>
                    </a:cubicBezTo>
                    <a:lnTo>
                      <a:pt x="12199" y="39355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430" y="0"/>
                    </a:lnTo>
                    <a:cubicBezTo>
                      <a:pt x="45493" y="39"/>
                      <a:pt x="54351" y="7576"/>
                      <a:pt x="54351" y="19425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C354FE5-0237-4C2B-8F68-4F390CCC5B9A}"/>
                  </a:ext>
                </a:extLst>
              </p:cNvPr>
              <p:cNvSpPr/>
              <p:nvPr/>
            </p:nvSpPr>
            <p:spPr>
              <a:xfrm>
                <a:off x="1539651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565 w 56565"/>
                  <a:gd name="connsiteY1" fmla="*/ 29176 h 62354"/>
                  <a:gd name="connsiteX2" fmla="*/ 41686 w 56565"/>
                  <a:gd name="connsiteY2" fmla="*/ 18998 h 62354"/>
                  <a:gd name="connsiteX3" fmla="*/ 29565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894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894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565" y="29176"/>
                    </a:lnTo>
                    <a:cubicBezTo>
                      <a:pt x="38617" y="29176"/>
                      <a:pt x="41686" y="24514"/>
                      <a:pt x="41686" y="18998"/>
                    </a:cubicBezTo>
                    <a:cubicBezTo>
                      <a:pt x="41686" y="13559"/>
                      <a:pt x="38695" y="9091"/>
                      <a:pt x="29565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894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894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490BF9E-757F-4A48-8173-63CE79A2A383}"/>
                  </a:ext>
                </a:extLst>
              </p:cNvPr>
              <p:cNvSpPr/>
              <p:nvPr/>
            </p:nvSpPr>
            <p:spPr>
              <a:xfrm>
                <a:off x="1623761" y="6358591"/>
                <a:ext cx="68842" cy="65850"/>
              </a:xfrm>
              <a:custGeom>
                <a:avLst/>
                <a:gdLst>
                  <a:gd name="connsiteX0" fmla="*/ 56100 w 68842"/>
                  <a:gd name="connsiteY0" fmla="*/ 32906 h 65850"/>
                  <a:gd name="connsiteX1" fmla="*/ 34421 w 68842"/>
                  <a:gd name="connsiteY1" fmla="*/ 9557 h 65850"/>
                  <a:gd name="connsiteX2" fmla="*/ 12743 w 68842"/>
                  <a:gd name="connsiteY2" fmla="*/ 32906 h 65850"/>
                  <a:gd name="connsiteX3" fmla="*/ 34421 w 68842"/>
                  <a:gd name="connsiteY3" fmla="*/ 56255 h 65850"/>
                  <a:gd name="connsiteX4" fmla="*/ 56100 w 68842"/>
                  <a:gd name="connsiteY4" fmla="*/ 32906 h 65850"/>
                  <a:gd name="connsiteX5" fmla="*/ 0 w 68842"/>
                  <a:gd name="connsiteY5" fmla="*/ 32906 h 65850"/>
                  <a:gd name="connsiteX6" fmla="*/ 34421 w 68842"/>
                  <a:gd name="connsiteY6" fmla="*/ 0 h 65850"/>
                  <a:gd name="connsiteX7" fmla="*/ 68842 w 68842"/>
                  <a:gd name="connsiteY7" fmla="*/ 32906 h 65850"/>
                  <a:gd name="connsiteX8" fmla="*/ 34421 w 68842"/>
                  <a:gd name="connsiteY8" fmla="*/ 65851 h 65850"/>
                  <a:gd name="connsiteX9" fmla="*/ 0 w 68842"/>
                  <a:gd name="connsiteY9" fmla="*/ 32906 h 6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842" h="65850">
                    <a:moveTo>
                      <a:pt x="56100" y="32906"/>
                    </a:moveTo>
                    <a:cubicBezTo>
                      <a:pt x="56100" y="18609"/>
                      <a:pt x="47747" y="9557"/>
                      <a:pt x="34421" y="9557"/>
                    </a:cubicBezTo>
                    <a:cubicBezTo>
                      <a:pt x="21096" y="9557"/>
                      <a:pt x="12743" y="18609"/>
                      <a:pt x="12743" y="32906"/>
                    </a:cubicBezTo>
                    <a:cubicBezTo>
                      <a:pt x="12743" y="47047"/>
                      <a:pt x="21096" y="56255"/>
                      <a:pt x="34421" y="56255"/>
                    </a:cubicBezTo>
                    <a:cubicBezTo>
                      <a:pt x="47747" y="56255"/>
                      <a:pt x="56100" y="47203"/>
                      <a:pt x="56100" y="32906"/>
                    </a:cubicBezTo>
                    <a:moveTo>
                      <a:pt x="0" y="32906"/>
                    </a:moveTo>
                    <a:cubicBezTo>
                      <a:pt x="0" y="12704"/>
                      <a:pt x="13598" y="0"/>
                      <a:pt x="34421" y="0"/>
                    </a:cubicBezTo>
                    <a:cubicBezTo>
                      <a:pt x="55245" y="0"/>
                      <a:pt x="68842" y="12743"/>
                      <a:pt x="68842" y="32906"/>
                    </a:cubicBezTo>
                    <a:cubicBezTo>
                      <a:pt x="68842" y="52992"/>
                      <a:pt x="55245" y="65851"/>
                      <a:pt x="34421" y="65851"/>
                    </a:cubicBezTo>
                    <a:cubicBezTo>
                      <a:pt x="13598" y="65851"/>
                      <a:pt x="0" y="52914"/>
                      <a:pt x="0" y="32906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A181047-36C2-414B-B527-3FB1B4CAD323}"/>
                  </a:ext>
                </a:extLst>
              </p:cNvPr>
              <p:cNvSpPr/>
              <p:nvPr/>
            </p:nvSpPr>
            <p:spPr>
              <a:xfrm>
                <a:off x="1722829" y="6358591"/>
                <a:ext cx="65151" cy="65889"/>
              </a:xfrm>
              <a:custGeom>
                <a:avLst/>
                <a:gdLst>
                  <a:gd name="connsiteX0" fmla="*/ 0 w 65151"/>
                  <a:gd name="connsiteY0" fmla="*/ 33100 h 65889"/>
                  <a:gd name="connsiteX1" fmla="*/ 34421 w 65151"/>
                  <a:gd name="connsiteY1" fmla="*/ 0 h 65889"/>
                  <a:gd name="connsiteX2" fmla="*/ 64724 w 65151"/>
                  <a:gd name="connsiteY2" fmla="*/ 19580 h 65889"/>
                  <a:gd name="connsiteX3" fmla="*/ 52176 w 65151"/>
                  <a:gd name="connsiteY3" fmla="*/ 21678 h 65889"/>
                  <a:gd name="connsiteX4" fmla="*/ 34072 w 65151"/>
                  <a:gd name="connsiteY4" fmla="*/ 9363 h 65889"/>
                  <a:gd name="connsiteX5" fmla="*/ 12549 w 65151"/>
                  <a:gd name="connsiteY5" fmla="*/ 33061 h 65889"/>
                  <a:gd name="connsiteX6" fmla="*/ 34149 w 65151"/>
                  <a:gd name="connsiteY6" fmla="*/ 56410 h 65889"/>
                  <a:gd name="connsiteX7" fmla="*/ 54079 w 65151"/>
                  <a:gd name="connsiteY7" fmla="*/ 40093 h 65889"/>
                  <a:gd name="connsiteX8" fmla="*/ 54079 w 65151"/>
                  <a:gd name="connsiteY8" fmla="*/ 39316 h 65889"/>
                  <a:gd name="connsiteX9" fmla="*/ 33256 w 65151"/>
                  <a:gd name="connsiteY9" fmla="*/ 39316 h 65889"/>
                  <a:gd name="connsiteX10" fmla="*/ 33256 w 65151"/>
                  <a:gd name="connsiteY10" fmla="*/ 30458 h 65889"/>
                  <a:gd name="connsiteX11" fmla="*/ 65152 w 65151"/>
                  <a:gd name="connsiteY11" fmla="*/ 30458 h 65889"/>
                  <a:gd name="connsiteX12" fmla="*/ 65152 w 65151"/>
                  <a:gd name="connsiteY12" fmla="*/ 64103 h 65889"/>
                  <a:gd name="connsiteX13" fmla="*/ 56177 w 65151"/>
                  <a:gd name="connsiteY13" fmla="*/ 64103 h 65889"/>
                  <a:gd name="connsiteX14" fmla="*/ 55323 w 65151"/>
                  <a:gd name="connsiteY14" fmla="*/ 53924 h 65889"/>
                  <a:gd name="connsiteX15" fmla="*/ 31702 w 65151"/>
                  <a:gd name="connsiteY15" fmla="*/ 65890 h 65889"/>
                  <a:gd name="connsiteX16" fmla="*/ 0 w 65151"/>
                  <a:gd name="connsiteY16" fmla="*/ 33100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51" h="65889">
                    <a:moveTo>
                      <a:pt x="0" y="33100"/>
                    </a:moveTo>
                    <a:cubicBezTo>
                      <a:pt x="0" y="13598"/>
                      <a:pt x="12976" y="0"/>
                      <a:pt x="34421" y="0"/>
                    </a:cubicBezTo>
                    <a:cubicBezTo>
                      <a:pt x="52331" y="0"/>
                      <a:pt x="62238" y="9479"/>
                      <a:pt x="64724" y="19580"/>
                    </a:cubicBezTo>
                    <a:lnTo>
                      <a:pt x="52176" y="21678"/>
                    </a:lnTo>
                    <a:cubicBezTo>
                      <a:pt x="50583" y="15346"/>
                      <a:pt x="44988" y="9363"/>
                      <a:pt x="34072" y="9363"/>
                    </a:cubicBezTo>
                    <a:cubicBezTo>
                      <a:pt x="20552" y="9363"/>
                      <a:pt x="12549" y="18765"/>
                      <a:pt x="12549" y="33061"/>
                    </a:cubicBezTo>
                    <a:cubicBezTo>
                      <a:pt x="12549" y="46737"/>
                      <a:pt x="20202" y="56410"/>
                      <a:pt x="34149" y="56410"/>
                    </a:cubicBezTo>
                    <a:cubicBezTo>
                      <a:pt x="48174" y="56410"/>
                      <a:pt x="53885" y="47086"/>
                      <a:pt x="54079" y="40093"/>
                    </a:cubicBezTo>
                    <a:lnTo>
                      <a:pt x="54079" y="39316"/>
                    </a:lnTo>
                    <a:lnTo>
                      <a:pt x="33256" y="39316"/>
                    </a:lnTo>
                    <a:lnTo>
                      <a:pt x="33256" y="30458"/>
                    </a:lnTo>
                    <a:lnTo>
                      <a:pt x="65152" y="30458"/>
                    </a:lnTo>
                    <a:lnTo>
                      <a:pt x="65152" y="64103"/>
                    </a:lnTo>
                    <a:lnTo>
                      <a:pt x="56177" y="64103"/>
                    </a:lnTo>
                    <a:lnTo>
                      <a:pt x="55323" y="53924"/>
                    </a:lnTo>
                    <a:cubicBezTo>
                      <a:pt x="51632" y="60839"/>
                      <a:pt x="43473" y="65890"/>
                      <a:pt x="31702" y="65890"/>
                    </a:cubicBezTo>
                    <a:cubicBezTo>
                      <a:pt x="12044" y="65851"/>
                      <a:pt x="0" y="52331"/>
                      <a:pt x="0" y="33100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A0C52F8-B74E-4169-881A-DA2556A77426}"/>
                  </a:ext>
                </a:extLst>
              </p:cNvPr>
              <p:cNvSpPr/>
              <p:nvPr/>
            </p:nvSpPr>
            <p:spPr>
              <a:xfrm>
                <a:off x="1824616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604 w 56565"/>
                  <a:gd name="connsiteY1" fmla="*/ 29176 h 62354"/>
                  <a:gd name="connsiteX2" fmla="*/ 41725 w 56565"/>
                  <a:gd name="connsiteY2" fmla="*/ 18998 h 62354"/>
                  <a:gd name="connsiteX3" fmla="*/ 29604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933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933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604" y="29176"/>
                    </a:lnTo>
                    <a:cubicBezTo>
                      <a:pt x="38656" y="29176"/>
                      <a:pt x="41725" y="24514"/>
                      <a:pt x="41725" y="18998"/>
                    </a:cubicBezTo>
                    <a:cubicBezTo>
                      <a:pt x="41725" y="13559"/>
                      <a:pt x="38734" y="9091"/>
                      <a:pt x="29604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933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933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CEDB9A1-4906-4BBD-BBB0-83FF180BAD48}"/>
                  </a:ext>
                </a:extLst>
              </p:cNvPr>
              <p:cNvSpPr/>
              <p:nvPr/>
            </p:nvSpPr>
            <p:spPr>
              <a:xfrm>
                <a:off x="1909581" y="6360339"/>
                <a:ext cx="68259" cy="62315"/>
              </a:xfrm>
              <a:custGeom>
                <a:avLst/>
                <a:gdLst>
                  <a:gd name="connsiteX0" fmla="*/ 45804 w 68259"/>
                  <a:gd name="connsiteY0" fmla="*/ 38267 h 62315"/>
                  <a:gd name="connsiteX1" fmla="*/ 38073 w 68259"/>
                  <a:gd name="connsiteY1" fmla="*/ 19114 h 62315"/>
                  <a:gd name="connsiteX2" fmla="*/ 34227 w 68259"/>
                  <a:gd name="connsiteY2" fmla="*/ 9091 h 62315"/>
                  <a:gd name="connsiteX3" fmla="*/ 34033 w 68259"/>
                  <a:gd name="connsiteY3" fmla="*/ 9091 h 62315"/>
                  <a:gd name="connsiteX4" fmla="*/ 30070 w 68259"/>
                  <a:gd name="connsiteY4" fmla="*/ 19114 h 62315"/>
                  <a:gd name="connsiteX5" fmla="*/ 22339 w 68259"/>
                  <a:gd name="connsiteY5" fmla="*/ 38267 h 62315"/>
                  <a:gd name="connsiteX6" fmla="*/ 45804 w 68259"/>
                  <a:gd name="connsiteY6" fmla="*/ 38267 h 62315"/>
                  <a:gd name="connsiteX7" fmla="*/ 49340 w 68259"/>
                  <a:gd name="connsiteY7" fmla="*/ 47125 h 62315"/>
                  <a:gd name="connsiteX8" fmla="*/ 18881 w 68259"/>
                  <a:gd name="connsiteY8" fmla="*/ 47125 h 62315"/>
                  <a:gd name="connsiteX9" fmla="*/ 12743 w 68259"/>
                  <a:gd name="connsiteY9" fmla="*/ 62316 h 62315"/>
                  <a:gd name="connsiteX10" fmla="*/ 0 w 68259"/>
                  <a:gd name="connsiteY10" fmla="*/ 62316 h 62315"/>
                  <a:gd name="connsiteX11" fmla="*/ 27234 w 68259"/>
                  <a:gd name="connsiteY11" fmla="*/ 0 h 62315"/>
                  <a:gd name="connsiteX12" fmla="*/ 41026 w 68259"/>
                  <a:gd name="connsiteY12" fmla="*/ 0 h 62315"/>
                  <a:gd name="connsiteX13" fmla="*/ 68260 w 68259"/>
                  <a:gd name="connsiteY13" fmla="*/ 62316 h 62315"/>
                  <a:gd name="connsiteX14" fmla="*/ 55517 w 68259"/>
                  <a:gd name="connsiteY14" fmla="*/ 62316 h 62315"/>
                  <a:gd name="connsiteX15" fmla="*/ 49340 w 68259"/>
                  <a:gd name="connsiteY15" fmla="*/ 47125 h 6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259" h="62315">
                    <a:moveTo>
                      <a:pt x="45804" y="38267"/>
                    </a:moveTo>
                    <a:lnTo>
                      <a:pt x="38073" y="19114"/>
                    </a:lnTo>
                    <a:cubicBezTo>
                      <a:pt x="36208" y="15152"/>
                      <a:pt x="35082" y="12626"/>
                      <a:pt x="34227" y="9091"/>
                    </a:cubicBezTo>
                    <a:lnTo>
                      <a:pt x="34033" y="9091"/>
                    </a:lnTo>
                    <a:cubicBezTo>
                      <a:pt x="33061" y="12587"/>
                      <a:pt x="31935" y="15152"/>
                      <a:pt x="30070" y="19114"/>
                    </a:cubicBezTo>
                    <a:lnTo>
                      <a:pt x="22339" y="38267"/>
                    </a:lnTo>
                    <a:lnTo>
                      <a:pt x="45804" y="38267"/>
                    </a:lnTo>
                    <a:close/>
                    <a:moveTo>
                      <a:pt x="49340" y="47125"/>
                    </a:moveTo>
                    <a:lnTo>
                      <a:pt x="18881" y="47125"/>
                    </a:lnTo>
                    <a:lnTo>
                      <a:pt x="12743" y="62316"/>
                    </a:lnTo>
                    <a:lnTo>
                      <a:pt x="0" y="62316"/>
                    </a:lnTo>
                    <a:lnTo>
                      <a:pt x="27234" y="0"/>
                    </a:lnTo>
                    <a:lnTo>
                      <a:pt x="41026" y="0"/>
                    </a:lnTo>
                    <a:lnTo>
                      <a:pt x="68260" y="62316"/>
                    </a:lnTo>
                    <a:lnTo>
                      <a:pt x="55517" y="62316"/>
                    </a:lnTo>
                    <a:lnTo>
                      <a:pt x="49340" y="47125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D32D932-8733-4B01-8AB9-45FEB3D5BF10}"/>
                  </a:ext>
                </a:extLst>
              </p:cNvPr>
              <p:cNvSpPr/>
              <p:nvPr/>
            </p:nvSpPr>
            <p:spPr>
              <a:xfrm>
                <a:off x="2010397" y="6360339"/>
                <a:ext cx="72882" cy="62354"/>
              </a:xfrm>
              <a:custGeom>
                <a:avLst/>
                <a:gdLst>
                  <a:gd name="connsiteX0" fmla="*/ 0 w 72882"/>
                  <a:gd name="connsiteY0" fmla="*/ 0 h 62354"/>
                  <a:gd name="connsiteX1" fmla="*/ 17638 w 72882"/>
                  <a:gd name="connsiteY1" fmla="*/ 0 h 62354"/>
                  <a:gd name="connsiteX2" fmla="*/ 34499 w 72882"/>
                  <a:gd name="connsiteY2" fmla="*/ 43473 h 62354"/>
                  <a:gd name="connsiteX3" fmla="*/ 36247 w 72882"/>
                  <a:gd name="connsiteY3" fmla="*/ 49806 h 62354"/>
                  <a:gd name="connsiteX4" fmla="*/ 36441 w 72882"/>
                  <a:gd name="connsiteY4" fmla="*/ 49806 h 62354"/>
                  <a:gd name="connsiteX5" fmla="*/ 38267 w 72882"/>
                  <a:gd name="connsiteY5" fmla="*/ 43473 h 62354"/>
                  <a:gd name="connsiteX6" fmla="*/ 55051 w 72882"/>
                  <a:gd name="connsiteY6" fmla="*/ 0 h 62354"/>
                  <a:gd name="connsiteX7" fmla="*/ 72883 w 72882"/>
                  <a:gd name="connsiteY7" fmla="*/ 0 h 62354"/>
                  <a:gd name="connsiteX8" fmla="*/ 72883 w 72882"/>
                  <a:gd name="connsiteY8" fmla="*/ 62354 h 62354"/>
                  <a:gd name="connsiteX9" fmla="*/ 61733 w 72882"/>
                  <a:gd name="connsiteY9" fmla="*/ 62354 h 62354"/>
                  <a:gd name="connsiteX10" fmla="*/ 61733 w 72882"/>
                  <a:gd name="connsiteY10" fmla="*/ 17211 h 62354"/>
                  <a:gd name="connsiteX11" fmla="*/ 62160 w 72882"/>
                  <a:gd name="connsiteY11" fmla="*/ 9674 h 62354"/>
                  <a:gd name="connsiteX12" fmla="*/ 61811 w 72882"/>
                  <a:gd name="connsiteY12" fmla="*/ 9674 h 62354"/>
                  <a:gd name="connsiteX13" fmla="*/ 59518 w 72882"/>
                  <a:gd name="connsiteY13" fmla="*/ 16977 h 62354"/>
                  <a:gd name="connsiteX14" fmla="*/ 41803 w 72882"/>
                  <a:gd name="connsiteY14" fmla="*/ 62354 h 62354"/>
                  <a:gd name="connsiteX15" fmla="*/ 30575 w 72882"/>
                  <a:gd name="connsiteY15" fmla="*/ 62354 h 62354"/>
                  <a:gd name="connsiteX16" fmla="*/ 12859 w 72882"/>
                  <a:gd name="connsiteY16" fmla="*/ 16977 h 62354"/>
                  <a:gd name="connsiteX17" fmla="*/ 10761 w 72882"/>
                  <a:gd name="connsiteY17" fmla="*/ 9674 h 62354"/>
                  <a:gd name="connsiteX18" fmla="*/ 10412 w 72882"/>
                  <a:gd name="connsiteY18" fmla="*/ 9674 h 62354"/>
                  <a:gd name="connsiteX19" fmla="*/ 10839 w 72882"/>
                  <a:gd name="connsiteY19" fmla="*/ 17211 h 62354"/>
                  <a:gd name="connsiteX20" fmla="*/ 10839 w 72882"/>
                  <a:gd name="connsiteY20" fmla="*/ 62354 h 62354"/>
                  <a:gd name="connsiteX21" fmla="*/ 39 w 72882"/>
                  <a:gd name="connsiteY21" fmla="*/ 62354 h 62354"/>
                  <a:gd name="connsiteX22" fmla="*/ 39 w 72882"/>
                  <a:gd name="connsiteY22" fmla="*/ 0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882" h="62354">
                    <a:moveTo>
                      <a:pt x="0" y="0"/>
                    </a:moveTo>
                    <a:lnTo>
                      <a:pt x="17638" y="0"/>
                    </a:lnTo>
                    <a:lnTo>
                      <a:pt x="34499" y="43473"/>
                    </a:lnTo>
                    <a:cubicBezTo>
                      <a:pt x="35392" y="46193"/>
                      <a:pt x="35897" y="47669"/>
                      <a:pt x="36247" y="49806"/>
                    </a:cubicBezTo>
                    <a:lnTo>
                      <a:pt x="36441" y="49806"/>
                    </a:lnTo>
                    <a:cubicBezTo>
                      <a:pt x="36791" y="47708"/>
                      <a:pt x="37296" y="46115"/>
                      <a:pt x="38267" y="43473"/>
                    </a:cubicBezTo>
                    <a:lnTo>
                      <a:pt x="55051" y="0"/>
                    </a:lnTo>
                    <a:lnTo>
                      <a:pt x="72883" y="0"/>
                    </a:lnTo>
                    <a:lnTo>
                      <a:pt x="72883" y="62354"/>
                    </a:lnTo>
                    <a:lnTo>
                      <a:pt x="61733" y="62354"/>
                    </a:lnTo>
                    <a:lnTo>
                      <a:pt x="61733" y="17211"/>
                    </a:lnTo>
                    <a:cubicBezTo>
                      <a:pt x="61733" y="14646"/>
                      <a:pt x="61888" y="11927"/>
                      <a:pt x="62160" y="9674"/>
                    </a:cubicBezTo>
                    <a:lnTo>
                      <a:pt x="61811" y="9674"/>
                    </a:lnTo>
                    <a:cubicBezTo>
                      <a:pt x="61539" y="11072"/>
                      <a:pt x="60490" y="14608"/>
                      <a:pt x="59518" y="16977"/>
                    </a:cubicBezTo>
                    <a:lnTo>
                      <a:pt x="41803" y="62354"/>
                    </a:lnTo>
                    <a:lnTo>
                      <a:pt x="30575" y="62354"/>
                    </a:lnTo>
                    <a:lnTo>
                      <a:pt x="12859" y="16977"/>
                    </a:lnTo>
                    <a:cubicBezTo>
                      <a:pt x="11966" y="14608"/>
                      <a:pt x="11111" y="11344"/>
                      <a:pt x="10761" y="9674"/>
                    </a:cubicBezTo>
                    <a:lnTo>
                      <a:pt x="10412" y="9674"/>
                    </a:lnTo>
                    <a:cubicBezTo>
                      <a:pt x="10684" y="11888"/>
                      <a:pt x="10839" y="14413"/>
                      <a:pt x="10839" y="17211"/>
                    </a:cubicBezTo>
                    <a:lnTo>
                      <a:pt x="10839" y="62354"/>
                    </a:lnTo>
                    <a:lnTo>
                      <a:pt x="39" y="6235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B99EFC-00CB-4AD0-93F0-CC3739AD6535}"/>
                </a:ext>
              </a:extLst>
            </p:cNvPr>
            <p:cNvSpPr/>
            <p:nvPr/>
          </p:nvSpPr>
          <p:spPr>
            <a:xfrm>
              <a:off x="984250" y="5935164"/>
              <a:ext cx="1567174" cy="316589"/>
            </a:xfrm>
            <a:custGeom>
              <a:avLst/>
              <a:gdLst>
                <a:gd name="connsiteX0" fmla="*/ 683995 w 1567174"/>
                <a:gd name="connsiteY0" fmla="*/ 307926 h 316589"/>
                <a:gd name="connsiteX1" fmla="*/ 723855 w 1567174"/>
                <a:gd name="connsiteY1" fmla="*/ 307926 h 316589"/>
                <a:gd name="connsiteX2" fmla="*/ 723855 w 1567174"/>
                <a:gd name="connsiteY2" fmla="*/ 234460 h 316589"/>
                <a:gd name="connsiteX3" fmla="*/ 723816 w 1567174"/>
                <a:gd name="connsiteY3" fmla="*/ 234188 h 316589"/>
                <a:gd name="connsiteX4" fmla="*/ 723816 w 1567174"/>
                <a:gd name="connsiteY4" fmla="*/ 88889 h 316589"/>
                <a:gd name="connsiteX5" fmla="*/ 676108 w 1567174"/>
                <a:gd name="connsiteY5" fmla="*/ 88889 h 316589"/>
                <a:gd name="connsiteX6" fmla="*/ 676108 w 1567174"/>
                <a:gd name="connsiteY6" fmla="*/ 207265 h 316589"/>
                <a:gd name="connsiteX7" fmla="*/ 609325 w 1567174"/>
                <a:gd name="connsiteY7" fmla="*/ 284888 h 316589"/>
                <a:gd name="connsiteX8" fmla="*/ 545999 w 1567174"/>
                <a:gd name="connsiteY8" fmla="*/ 204235 h 316589"/>
                <a:gd name="connsiteX9" fmla="*/ 545999 w 1567174"/>
                <a:gd name="connsiteY9" fmla="*/ 88889 h 316589"/>
                <a:gd name="connsiteX10" fmla="*/ 498291 w 1567174"/>
                <a:gd name="connsiteY10" fmla="*/ 88889 h 316589"/>
                <a:gd name="connsiteX11" fmla="*/ 498291 w 1567174"/>
                <a:gd name="connsiteY11" fmla="*/ 211189 h 316589"/>
                <a:gd name="connsiteX12" fmla="*/ 586753 w 1567174"/>
                <a:gd name="connsiteY12" fmla="*/ 311811 h 316589"/>
                <a:gd name="connsiteX13" fmla="*/ 678090 w 1567174"/>
                <a:gd name="connsiteY13" fmla="*/ 246581 h 316589"/>
                <a:gd name="connsiteX14" fmla="*/ 680110 w 1567174"/>
                <a:gd name="connsiteY14" fmla="*/ 246581 h 316589"/>
                <a:gd name="connsiteX15" fmla="*/ 683995 w 1567174"/>
                <a:gd name="connsiteY15" fmla="*/ 307926 h 316589"/>
                <a:gd name="connsiteX16" fmla="*/ 680149 w 1567174"/>
                <a:gd name="connsiteY16" fmla="*/ 246581 h 316589"/>
                <a:gd name="connsiteX17" fmla="*/ 680343 w 1567174"/>
                <a:gd name="connsiteY17" fmla="*/ 249379 h 316589"/>
                <a:gd name="connsiteX18" fmla="*/ 680265 w 1567174"/>
                <a:gd name="connsiteY18" fmla="*/ 246581 h 316589"/>
                <a:gd name="connsiteX19" fmla="*/ 680149 w 1567174"/>
                <a:gd name="connsiteY19" fmla="*/ 246581 h 316589"/>
                <a:gd name="connsiteX20" fmla="*/ 458625 w 1567174"/>
                <a:gd name="connsiteY20" fmla="*/ 308858 h 316589"/>
                <a:gd name="connsiteX21" fmla="*/ 410918 w 1567174"/>
                <a:gd name="connsiteY21" fmla="*/ 308858 h 316589"/>
                <a:gd name="connsiteX22" fmla="*/ 410918 w 1567174"/>
                <a:gd name="connsiteY22" fmla="*/ 932 h 316589"/>
                <a:gd name="connsiteX23" fmla="*/ 458625 w 1567174"/>
                <a:gd name="connsiteY23" fmla="*/ 932 h 316589"/>
                <a:gd name="connsiteX24" fmla="*/ 458625 w 1567174"/>
                <a:gd name="connsiteY24" fmla="*/ 308858 h 316589"/>
                <a:gd name="connsiteX25" fmla="*/ 148407 w 1567174"/>
                <a:gd name="connsiteY25" fmla="*/ 213520 h 316589"/>
                <a:gd name="connsiteX26" fmla="*/ 148252 w 1567174"/>
                <a:gd name="connsiteY26" fmla="*/ 213520 h 316589"/>
                <a:gd name="connsiteX27" fmla="*/ 73155 w 1567174"/>
                <a:gd name="connsiteY27" fmla="*/ 236752 h 316589"/>
                <a:gd name="connsiteX28" fmla="*/ 152098 w 1567174"/>
                <a:gd name="connsiteY28" fmla="*/ 49029 h 316589"/>
                <a:gd name="connsiteX29" fmla="*/ 233139 w 1567174"/>
                <a:gd name="connsiteY29" fmla="*/ 241686 h 316589"/>
                <a:gd name="connsiteX30" fmla="*/ 148407 w 1567174"/>
                <a:gd name="connsiteY30" fmla="*/ 213520 h 316589"/>
                <a:gd name="connsiteX31" fmla="*/ 54934 w 1567174"/>
                <a:gd name="connsiteY31" fmla="*/ 307965 h 316589"/>
                <a:gd name="connsiteX32" fmla="*/ 149223 w 1567174"/>
                <a:gd name="connsiteY32" fmla="*/ 231974 h 316589"/>
                <a:gd name="connsiteX33" fmla="*/ 246854 w 1567174"/>
                <a:gd name="connsiteY33" fmla="*/ 307965 h 316589"/>
                <a:gd name="connsiteX34" fmla="*/ 304196 w 1567174"/>
                <a:gd name="connsiteY34" fmla="*/ 307848 h 316589"/>
                <a:gd name="connsiteX35" fmla="*/ 174864 w 1567174"/>
                <a:gd name="connsiteY35" fmla="*/ 311 h 316589"/>
                <a:gd name="connsiteX36" fmla="*/ 129526 w 1567174"/>
                <a:gd name="connsiteY36" fmla="*/ 311 h 316589"/>
                <a:gd name="connsiteX37" fmla="*/ 129332 w 1567174"/>
                <a:gd name="connsiteY37" fmla="*/ 311 h 316589"/>
                <a:gd name="connsiteX38" fmla="*/ 0 w 1567174"/>
                <a:gd name="connsiteY38" fmla="*/ 307848 h 316589"/>
                <a:gd name="connsiteX39" fmla="*/ 54934 w 1567174"/>
                <a:gd name="connsiteY39" fmla="*/ 307965 h 316589"/>
                <a:gd name="connsiteX40" fmla="*/ 1337298 w 1567174"/>
                <a:gd name="connsiteY40" fmla="*/ 88889 h 316589"/>
                <a:gd name="connsiteX41" fmla="*/ 1385006 w 1567174"/>
                <a:gd name="connsiteY41" fmla="*/ 88889 h 316589"/>
                <a:gd name="connsiteX42" fmla="*/ 1380771 w 1567174"/>
                <a:gd name="connsiteY42" fmla="*/ 156915 h 316589"/>
                <a:gd name="connsiteX43" fmla="*/ 1382986 w 1567174"/>
                <a:gd name="connsiteY43" fmla="*/ 156915 h 316589"/>
                <a:gd name="connsiteX44" fmla="*/ 1473507 w 1567174"/>
                <a:gd name="connsiteY44" fmla="*/ 84538 h 316589"/>
                <a:gd name="connsiteX45" fmla="*/ 1567174 w 1567174"/>
                <a:gd name="connsiteY45" fmla="*/ 192541 h 316589"/>
                <a:gd name="connsiteX46" fmla="*/ 1567174 w 1567174"/>
                <a:gd name="connsiteY46" fmla="*/ 307887 h 316589"/>
                <a:gd name="connsiteX47" fmla="*/ 1519466 w 1567174"/>
                <a:gd name="connsiteY47" fmla="*/ 307887 h 316589"/>
                <a:gd name="connsiteX48" fmla="*/ 1519466 w 1567174"/>
                <a:gd name="connsiteY48" fmla="*/ 199068 h 316589"/>
                <a:gd name="connsiteX49" fmla="*/ 1453965 w 1567174"/>
                <a:gd name="connsiteY49" fmla="*/ 116278 h 316589"/>
                <a:gd name="connsiteX50" fmla="*/ 1385006 w 1567174"/>
                <a:gd name="connsiteY50" fmla="*/ 206255 h 316589"/>
                <a:gd name="connsiteX51" fmla="*/ 1385006 w 1567174"/>
                <a:gd name="connsiteY51" fmla="*/ 307926 h 316589"/>
                <a:gd name="connsiteX52" fmla="*/ 1337298 w 1567174"/>
                <a:gd name="connsiteY52" fmla="*/ 307926 h 316589"/>
                <a:gd name="connsiteX53" fmla="*/ 1337298 w 1567174"/>
                <a:gd name="connsiteY53" fmla="*/ 88889 h 316589"/>
                <a:gd name="connsiteX54" fmla="*/ 991493 w 1567174"/>
                <a:gd name="connsiteY54" fmla="*/ 35237 h 316589"/>
                <a:gd name="connsiteX55" fmla="*/ 962434 w 1567174"/>
                <a:gd name="connsiteY55" fmla="*/ 7148 h 316589"/>
                <a:gd name="connsiteX56" fmla="*/ 933374 w 1567174"/>
                <a:gd name="connsiteY56" fmla="*/ 35237 h 316589"/>
                <a:gd name="connsiteX57" fmla="*/ 962434 w 1567174"/>
                <a:gd name="connsiteY57" fmla="*/ 63326 h 316589"/>
                <a:gd name="connsiteX58" fmla="*/ 991493 w 1567174"/>
                <a:gd name="connsiteY58" fmla="*/ 35237 h 316589"/>
                <a:gd name="connsiteX59" fmla="*/ 1264687 w 1567174"/>
                <a:gd name="connsiteY59" fmla="*/ 198213 h 316589"/>
                <a:gd name="connsiteX60" fmla="*/ 1164415 w 1567174"/>
                <a:gd name="connsiteY60" fmla="*/ 101282 h 316589"/>
                <a:gd name="connsiteX61" fmla="*/ 1064143 w 1567174"/>
                <a:gd name="connsiteY61" fmla="*/ 198213 h 316589"/>
                <a:gd name="connsiteX62" fmla="*/ 1164415 w 1567174"/>
                <a:gd name="connsiteY62" fmla="*/ 295144 h 316589"/>
                <a:gd name="connsiteX63" fmla="*/ 1264687 w 1567174"/>
                <a:gd name="connsiteY63" fmla="*/ 198213 h 316589"/>
                <a:gd name="connsiteX64" fmla="*/ 1016707 w 1567174"/>
                <a:gd name="connsiteY64" fmla="*/ 198640 h 316589"/>
                <a:gd name="connsiteX65" fmla="*/ 1164415 w 1567174"/>
                <a:gd name="connsiteY65" fmla="*/ 80264 h 316589"/>
                <a:gd name="connsiteX66" fmla="*/ 1311618 w 1567174"/>
                <a:gd name="connsiteY66" fmla="*/ 198640 h 316589"/>
                <a:gd name="connsiteX67" fmla="*/ 1164376 w 1567174"/>
                <a:gd name="connsiteY67" fmla="*/ 316589 h 316589"/>
                <a:gd name="connsiteX68" fmla="*/ 1016707 w 1567174"/>
                <a:gd name="connsiteY68" fmla="*/ 198640 h 316589"/>
                <a:gd name="connsiteX69" fmla="*/ 987065 w 1567174"/>
                <a:gd name="connsiteY69" fmla="*/ 307926 h 316589"/>
                <a:gd name="connsiteX70" fmla="*/ 939357 w 1567174"/>
                <a:gd name="connsiteY70" fmla="*/ 307926 h 316589"/>
                <a:gd name="connsiteX71" fmla="*/ 939357 w 1567174"/>
                <a:gd name="connsiteY71" fmla="*/ 88889 h 316589"/>
                <a:gd name="connsiteX72" fmla="*/ 987065 w 1567174"/>
                <a:gd name="connsiteY72" fmla="*/ 88889 h 316589"/>
                <a:gd name="connsiteX73" fmla="*/ 987065 w 1567174"/>
                <a:gd name="connsiteY73" fmla="*/ 307926 h 316589"/>
                <a:gd name="connsiteX74" fmla="*/ 987065 w 1567174"/>
                <a:gd name="connsiteY74" fmla="*/ 307926 h 316589"/>
                <a:gd name="connsiteX75" fmla="*/ 939357 w 1567174"/>
                <a:gd name="connsiteY75" fmla="*/ 307926 h 316589"/>
                <a:gd name="connsiteX76" fmla="*/ 939357 w 1567174"/>
                <a:gd name="connsiteY76" fmla="*/ 88889 h 316589"/>
                <a:gd name="connsiteX77" fmla="*/ 987065 w 1567174"/>
                <a:gd name="connsiteY77" fmla="*/ 88889 h 316589"/>
                <a:gd name="connsiteX78" fmla="*/ 987065 w 1567174"/>
                <a:gd name="connsiteY78" fmla="*/ 307926 h 316589"/>
                <a:gd name="connsiteX79" fmla="*/ 987065 w 1567174"/>
                <a:gd name="connsiteY79" fmla="*/ 307926 h 316589"/>
                <a:gd name="connsiteX80" fmla="*/ 939357 w 1567174"/>
                <a:gd name="connsiteY80" fmla="*/ 307926 h 316589"/>
                <a:gd name="connsiteX81" fmla="*/ 939357 w 1567174"/>
                <a:gd name="connsiteY81" fmla="*/ 88889 h 316589"/>
                <a:gd name="connsiteX82" fmla="*/ 987065 w 1567174"/>
                <a:gd name="connsiteY82" fmla="*/ 88889 h 316589"/>
                <a:gd name="connsiteX83" fmla="*/ 987065 w 1567174"/>
                <a:gd name="connsiteY83" fmla="*/ 307926 h 316589"/>
                <a:gd name="connsiteX84" fmla="*/ 373777 w 1567174"/>
                <a:gd name="connsiteY84" fmla="*/ 0 h 316589"/>
                <a:gd name="connsiteX85" fmla="*/ 373777 w 1567174"/>
                <a:gd name="connsiteY85" fmla="*/ 307926 h 316589"/>
                <a:gd name="connsiteX86" fmla="*/ 326069 w 1567174"/>
                <a:gd name="connsiteY86" fmla="*/ 307926 h 316589"/>
                <a:gd name="connsiteX87" fmla="*/ 326069 w 1567174"/>
                <a:gd name="connsiteY87" fmla="*/ 0 h 316589"/>
                <a:gd name="connsiteX88" fmla="*/ 373777 w 1567174"/>
                <a:gd name="connsiteY88" fmla="*/ 0 h 316589"/>
                <a:gd name="connsiteX89" fmla="*/ 761384 w 1567174"/>
                <a:gd name="connsiteY89" fmla="*/ 88695 h 316589"/>
                <a:gd name="connsiteX90" fmla="*/ 809092 w 1567174"/>
                <a:gd name="connsiteY90" fmla="*/ 88695 h 316589"/>
                <a:gd name="connsiteX91" fmla="*/ 804314 w 1567174"/>
                <a:gd name="connsiteY91" fmla="*/ 164608 h 316589"/>
                <a:gd name="connsiteX92" fmla="*/ 806489 w 1567174"/>
                <a:gd name="connsiteY92" fmla="*/ 164608 h 316589"/>
                <a:gd name="connsiteX93" fmla="*/ 885433 w 1567174"/>
                <a:gd name="connsiteY93" fmla="*/ 86092 h 316589"/>
                <a:gd name="connsiteX94" fmla="*/ 910141 w 1567174"/>
                <a:gd name="connsiteY94" fmla="*/ 88267 h 316589"/>
                <a:gd name="connsiteX95" fmla="*/ 907538 w 1567174"/>
                <a:gd name="connsiteY95" fmla="*/ 130769 h 316589"/>
                <a:gd name="connsiteX96" fmla="*/ 878051 w 1567174"/>
                <a:gd name="connsiteY96" fmla="*/ 126418 h 316589"/>
                <a:gd name="connsiteX97" fmla="*/ 809092 w 1567174"/>
                <a:gd name="connsiteY97" fmla="*/ 216201 h 316589"/>
                <a:gd name="connsiteX98" fmla="*/ 809092 w 1567174"/>
                <a:gd name="connsiteY98" fmla="*/ 307693 h 316589"/>
                <a:gd name="connsiteX99" fmla="*/ 761384 w 1567174"/>
                <a:gd name="connsiteY99" fmla="*/ 307693 h 316589"/>
                <a:gd name="connsiteX100" fmla="*/ 761384 w 1567174"/>
                <a:gd name="connsiteY100" fmla="*/ 88695 h 3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567174" h="316589">
                  <a:moveTo>
                    <a:pt x="683995" y="307926"/>
                  </a:moveTo>
                  <a:lnTo>
                    <a:pt x="723855" y="307926"/>
                  </a:lnTo>
                  <a:lnTo>
                    <a:pt x="723855" y="234460"/>
                  </a:lnTo>
                  <a:lnTo>
                    <a:pt x="723816" y="234188"/>
                  </a:lnTo>
                  <a:lnTo>
                    <a:pt x="723816" y="88889"/>
                  </a:lnTo>
                  <a:lnTo>
                    <a:pt x="676108" y="88889"/>
                  </a:lnTo>
                  <a:lnTo>
                    <a:pt x="676108" y="207265"/>
                  </a:lnTo>
                  <a:cubicBezTo>
                    <a:pt x="676108" y="256721"/>
                    <a:pt x="650079" y="284888"/>
                    <a:pt x="609325" y="284888"/>
                  </a:cubicBezTo>
                  <a:cubicBezTo>
                    <a:pt x="568999" y="284888"/>
                    <a:pt x="545999" y="260179"/>
                    <a:pt x="545999" y="204235"/>
                  </a:cubicBezTo>
                  <a:lnTo>
                    <a:pt x="545999" y="88889"/>
                  </a:lnTo>
                  <a:lnTo>
                    <a:pt x="498291" y="88889"/>
                  </a:lnTo>
                  <a:lnTo>
                    <a:pt x="498291" y="211189"/>
                  </a:lnTo>
                  <a:cubicBezTo>
                    <a:pt x="498291" y="279293"/>
                    <a:pt x="529527" y="311811"/>
                    <a:pt x="586753" y="311811"/>
                  </a:cubicBezTo>
                  <a:cubicBezTo>
                    <a:pt x="632013" y="311811"/>
                    <a:pt x="670281" y="295610"/>
                    <a:pt x="678090" y="246581"/>
                  </a:cubicBezTo>
                  <a:lnTo>
                    <a:pt x="680110" y="246581"/>
                  </a:lnTo>
                  <a:lnTo>
                    <a:pt x="683995" y="307926"/>
                  </a:lnTo>
                  <a:close/>
                  <a:moveTo>
                    <a:pt x="680149" y="246581"/>
                  </a:moveTo>
                  <a:lnTo>
                    <a:pt x="680343" y="249379"/>
                  </a:lnTo>
                  <a:lnTo>
                    <a:pt x="680265" y="246581"/>
                  </a:lnTo>
                  <a:lnTo>
                    <a:pt x="680149" y="246581"/>
                  </a:lnTo>
                  <a:close/>
                  <a:moveTo>
                    <a:pt x="458625" y="308858"/>
                  </a:moveTo>
                  <a:lnTo>
                    <a:pt x="410918" y="308858"/>
                  </a:lnTo>
                  <a:lnTo>
                    <a:pt x="410918" y="932"/>
                  </a:lnTo>
                  <a:lnTo>
                    <a:pt x="458625" y="932"/>
                  </a:lnTo>
                  <a:lnTo>
                    <a:pt x="458625" y="308858"/>
                  </a:lnTo>
                  <a:close/>
                  <a:moveTo>
                    <a:pt x="148407" y="213520"/>
                  </a:moveTo>
                  <a:cubicBezTo>
                    <a:pt x="148369" y="213520"/>
                    <a:pt x="148291" y="213520"/>
                    <a:pt x="148252" y="213520"/>
                  </a:cubicBezTo>
                  <a:cubicBezTo>
                    <a:pt x="119464" y="213559"/>
                    <a:pt x="94173" y="224126"/>
                    <a:pt x="73155" y="236752"/>
                  </a:cubicBezTo>
                  <a:lnTo>
                    <a:pt x="152098" y="49029"/>
                  </a:lnTo>
                  <a:lnTo>
                    <a:pt x="233139" y="241686"/>
                  </a:lnTo>
                  <a:cubicBezTo>
                    <a:pt x="209752" y="225797"/>
                    <a:pt x="180731" y="213559"/>
                    <a:pt x="148407" y="213520"/>
                  </a:cubicBezTo>
                  <a:moveTo>
                    <a:pt x="54934" y="307965"/>
                  </a:moveTo>
                  <a:cubicBezTo>
                    <a:pt x="72922" y="263442"/>
                    <a:pt x="106799" y="232013"/>
                    <a:pt x="149223" y="231974"/>
                  </a:cubicBezTo>
                  <a:cubicBezTo>
                    <a:pt x="191648" y="232013"/>
                    <a:pt x="228866" y="263404"/>
                    <a:pt x="246854" y="307965"/>
                  </a:cubicBezTo>
                  <a:lnTo>
                    <a:pt x="304196" y="307848"/>
                  </a:lnTo>
                  <a:lnTo>
                    <a:pt x="174864" y="311"/>
                  </a:lnTo>
                  <a:lnTo>
                    <a:pt x="129526" y="311"/>
                  </a:lnTo>
                  <a:lnTo>
                    <a:pt x="129332" y="311"/>
                  </a:lnTo>
                  <a:lnTo>
                    <a:pt x="0" y="307848"/>
                  </a:lnTo>
                  <a:lnTo>
                    <a:pt x="54934" y="307965"/>
                  </a:lnTo>
                  <a:close/>
                  <a:moveTo>
                    <a:pt x="1337298" y="88889"/>
                  </a:moveTo>
                  <a:lnTo>
                    <a:pt x="1385006" y="88889"/>
                  </a:lnTo>
                  <a:lnTo>
                    <a:pt x="1380771" y="156915"/>
                  </a:lnTo>
                  <a:lnTo>
                    <a:pt x="1382986" y="156915"/>
                  </a:lnTo>
                  <a:cubicBezTo>
                    <a:pt x="1389474" y="105323"/>
                    <a:pt x="1420165" y="84538"/>
                    <a:pt x="1473507" y="84538"/>
                  </a:cubicBezTo>
                  <a:cubicBezTo>
                    <a:pt x="1530733" y="84538"/>
                    <a:pt x="1567174" y="123582"/>
                    <a:pt x="1567174" y="192541"/>
                  </a:cubicBezTo>
                  <a:lnTo>
                    <a:pt x="1567174" y="307887"/>
                  </a:lnTo>
                  <a:lnTo>
                    <a:pt x="1519466" y="307887"/>
                  </a:lnTo>
                  <a:lnTo>
                    <a:pt x="1519466" y="199068"/>
                  </a:lnTo>
                  <a:cubicBezTo>
                    <a:pt x="1519466" y="142269"/>
                    <a:pt x="1496933" y="116278"/>
                    <a:pt x="1453965" y="116278"/>
                  </a:cubicBezTo>
                  <a:cubicBezTo>
                    <a:pt x="1409287" y="116278"/>
                    <a:pt x="1385006" y="154662"/>
                    <a:pt x="1385006" y="206255"/>
                  </a:cubicBezTo>
                  <a:lnTo>
                    <a:pt x="1385006" y="307926"/>
                  </a:lnTo>
                  <a:lnTo>
                    <a:pt x="1337298" y="307926"/>
                  </a:lnTo>
                  <a:lnTo>
                    <a:pt x="1337298" y="88889"/>
                  </a:lnTo>
                  <a:close/>
                  <a:moveTo>
                    <a:pt x="991493" y="35237"/>
                  </a:moveTo>
                  <a:cubicBezTo>
                    <a:pt x="991493" y="18803"/>
                    <a:pt x="979217" y="7148"/>
                    <a:pt x="962434" y="7148"/>
                  </a:cubicBezTo>
                  <a:cubicBezTo>
                    <a:pt x="945534" y="7148"/>
                    <a:pt x="933374" y="18803"/>
                    <a:pt x="933374" y="35237"/>
                  </a:cubicBezTo>
                  <a:cubicBezTo>
                    <a:pt x="933374" y="51787"/>
                    <a:pt x="945534" y="63326"/>
                    <a:pt x="962434" y="63326"/>
                  </a:cubicBezTo>
                  <a:cubicBezTo>
                    <a:pt x="979178" y="63326"/>
                    <a:pt x="991493" y="51787"/>
                    <a:pt x="991493" y="35237"/>
                  </a:cubicBezTo>
                  <a:moveTo>
                    <a:pt x="1264687" y="198213"/>
                  </a:moveTo>
                  <a:cubicBezTo>
                    <a:pt x="1264687" y="140326"/>
                    <a:pt x="1223467" y="101282"/>
                    <a:pt x="1164415" y="101282"/>
                  </a:cubicBezTo>
                  <a:cubicBezTo>
                    <a:pt x="1104858" y="101282"/>
                    <a:pt x="1064143" y="140326"/>
                    <a:pt x="1064143" y="198213"/>
                  </a:cubicBezTo>
                  <a:cubicBezTo>
                    <a:pt x="1064143" y="256566"/>
                    <a:pt x="1104858" y="295144"/>
                    <a:pt x="1164415" y="295144"/>
                  </a:cubicBezTo>
                  <a:cubicBezTo>
                    <a:pt x="1223467" y="295105"/>
                    <a:pt x="1264687" y="256527"/>
                    <a:pt x="1264687" y="198213"/>
                  </a:cubicBezTo>
                  <a:moveTo>
                    <a:pt x="1016707" y="198640"/>
                  </a:moveTo>
                  <a:cubicBezTo>
                    <a:pt x="1016707" y="128827"/>
                    <a:pt x="1077197" y="80264"/>
                    <a:pt x="1164415" y="80264"/>
                  </a:cubicBezTo>
                  <a:cubicBezTo>
                    <a:pt x="1251167" y="80264"/>
                    <a:pt x="1311618" y="128827"/>
                    <a:pt x="1311618" y="198640"/>
                  </a:cubicBezTo>
                  <a:cubicBezTo>
                    <a:pt x="1311618" y="268027"/>
                    <a:pt x="1251129" y="316589"/>
                    <a:pt x="1164376" y="316589"/>
                  </a:cubicBezTo>
                  <a:cubicBezTo>
                    <a:pt x="1077197" y="316589"/>
                    <a:pt x="1016707" y="268027"/>
                    <a:pt x="1016707" y="198640"/>
                  </a:cubicBezTo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373777" y="0"/>
                  </a:moveTo>
                  <a:lnTo>
                    <a:pt x="373777" y="307926"/>
                  </a:lnTo>
                  <a:lnTo>
                    <a:pt x="326069" y="307926"/>
                  </a:lnTo>
                  <a:lnTo>
                    <a:pt x="326069" y="0"/>
                  </a:lnTo>
                  <a:lnTo>
                    <a:pt x="373777" y="0"/>
                  </a:lnTo>
                  <a:close/>
                  <a:moveTo>
                    <a:pt x="761384" y="88695"/>
                  </a:moveTo>
                  <a:lnTo>
                    <a:pt x="809092" y="88695"/>
                  </a:lnTo>
                  <a:lnTo>
                    <a:pt x="804314" y="164608"/>
                  </a:lnTo>
                  <a:lnTo>
                    <a:pt x="806489" y="164608"/>
                  </a:lnTo>
                  <a:cubicBezTo>
                    <a:pt x="814725" y="114297"/>
                    <a:pt x="839900" y="86092"/>
                    <a:pt x="885433" y="86092"/>
                  </a:cubicBezTo>
                  <a:cubicBezTo>
                    <a:pt x="894096" y="86092"/>
                    <a:pt x="901905" y="86519"/>
                    <a:pt x="910141" y="88267"/>
                  </a:cubicBezTo>
                  <a:lnTo>
                    <a:pt x="907538" y="130769"/>
                  </a:lnTo>
                  <a:cubicBezTo>
                    <a:pt x="896699" y="127312"/>
                    <a:pt x="886715" y="126418"/>
                    <a:pt x="878051" y="126418"/>
                  </a:cubicBezTo>
                  <a:cubicBezTo>
                    <a:pt x="832091" y="126418"/>
                    <a:pt x="809092" y="157226"/>
                    <a:pt x="809092" y="216201"/>
                  </a:cubicBezTo>
                  <a:lnTo>
                    <a:pt x="809092" y="307693"/>
                  </a:lnTo>
                  <a:lnTo>
                    <a:pt x="761384" y="307693"/>
                  </a:lnTo>
                  <a:lnTo>
                    <a:pt x="761384" y="88695"/>
                  </a:lnTo>
                  <a:close/>
                </a:path>
              </a:pathLst>
            </a:custGeom>
            <a:grpFill/>
            <a:ln w="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2216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Image 0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9246A7A-DB0A-483B-941E-F604B62576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95697" y="257178"/>
            <a:ext cx="4667653" cy="5635007"/>
          </a:xfrm>
          <a:prstGeom prst="rect">
            <a:avLst/>
          </a:prstGeom>
        </p:spPr>
      </p:pic>
      <p:sp>
        <p:nvSpPr>
          <p:cNvPr id="12" name="*In rare cases, the Elipse Balloon may require endoscopic or surgical intervention for removal. **Results may vary from one patient to another. A small percentage of patients don’t respond to the treatment. This material is not intended for a U.S. audien">
            <a:extLst>
              <a:ext uri="{FF2B5EF4-FFF2-40B4-BE49-F238E27FC236}">
                <a16:creationId xmlns:a16="http://schemas.microsoft.com/office/drawing/2014/main" id="{56FB30B2-9DB3-437C-B1D8-2D6D6A891103}"/>
              </a:ext>
            </a:extLst>
          </p:cNvPr>
          <p:cNvSpPr txBox="1"/>
          <p:nvPr userDrawn="1"/>
        </p:nvSpPr>
        <p:spPr>
          <a:xfrm>
            <a:off x="2874454" y="5921882"/>
            <a:ext cx="8613940" cy="233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>
              <a:defRPr sz="900">
                <a:solidFill>
                  <a:srgbClr val="FFF8F0">
                    <a:alpha val="50211"/>
                  </a:srgbClr>
                </a:solidFill>
                <a:latin typeface="GT America Light"/>
                <a:ea typeface="GT America Light"/>
                <a:cs typeface="GT America Light"/>
                <a:sym typeface="GT America Light"/>
              </a:defRPr>
            </a:pPr>
            <a:endParaRPr dirty="0">
              <a:solidFill>
                <a:schemeClr val="tx1">
                  <a:alpha val="50211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6F7598-3228-40EE-8ACE-86B21428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39" y="2421595"/>
            <a:ext cx="5419218" cy="2957284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GT America Extended Thin" panose="00000305000000000000" pitchFamily="50" charset="0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7753498-3272-4271-952C-2A55AE715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4250" y="1688624"/>
            <a:ext cx="5419211" cy="3730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ABFF07-E55C-42DB-ABF3-8C0719ED54D5}"/>
              </a:ext>
            </a:extLst>
          </p:cNvPr>
          <p:cNvGrpSpPr/>
          <p:nvPr userDrawn="1"/>
        </p:nvGrpSpPr>
        <p:grpSpPr>
          <a:xfrm>
            <a:off x="984250" y="5935164"/>
            <a:ext cx="1567174" cy="503735"/>
            <a:chOff x="984250" y="5935164"/>
            <a:chExt cx="1567174" cy="503735"/>
          </a:xfrm>
          <a:solidFill>
            <a:schemeClr val="tx1"/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D9F539-B960-4F8D-A177-5E035221072B}"/>
                </a:ext>
              </a:extLst>
            </p:cNvPr>
            <p:cNvGrpSpPr/>
            <p:nvPr userDrawn="1"/>
          </p:nvGrpSpPr>
          <p:grpSpPr>
            <a:xfrm>
              <a:off x="1325736" y="6346496"/>
              <a:ext cx="884752" cy="92403"/>
              <a:chOff x="1452393" y="6358591"/>
              <a:chExt cx="630886" cy="65889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9E22D02-CFBD-461E-BE62-46733F38F355}"/>
                  </a:ext>
                </a:extLst>
              </p:cNvPr>
              <p:cNvSpPr/>
              <p:nvPr/>
            </p:nvSpPr>
            <p:spPr>
              <a:xfrm>
                <a:off x="1452393" y="6360300"/>
                <a:ext cx="54351" cy="62354"/>
              </a:xfrm>
              <a:custGeom>
                <a:avLst/>
                <a:gdLst>
                  <a:gd name="connsiteX0" fmla="*/ 41647 w 54351"/>
                  <a:gd name="connsiteY0" fmla="*/ 19697 h 62354"/>
                  <a:gd name="connsiteX1" fmla="*/ 28982 w 54351"/>
                  <a:gd name="connsiteY1" fmla="*/ 9091 h 62354"/>
                  <a:gd name="connsiteX2" fmla="*/ 12199 w 54351"/>
                  <a:gd name="connsiteY2" fmla="*/ 9091 h 62354"/>
                  <a:gd name="connsiteX3" fmla="*/ 12199 w 54351"/>
                  <a:gd name="connsiteY3" fmla="*/ 30420 h 62354"/>
                  <a:gd name="connsiteX4" fmla="*/ 28982 w 54351"/>
                  <a:gd name="connsiteY4" fmla="*/ 30420 h 62354"/>
                  <a:gd name="connsiteX5" fmla="*/ 41647 w 54351"/>
                  <a:gd name="connsiteY5" fmla="*/ 19697 h 62354"/>
                  <a:gd name="connsiteX6" fmla="*/ 54351 w 54351"/>
                  <a:gd name="connsiteY6" fmla="*/ 19425 h 62354"/>
                  <a:gd name="connsiteX7" fmla="*/ 30886 w 54351"/>
                  <a:gd name="connsiteY7" fmla="*/ 39355 h 62354"/>
                  <a:gd name="connsiteX8" fmla="*/ 12199 w 54351"/>
                  <a:gd name="connsiteY8" fmla="*/ 39355 h 62354"/>
                  <a:gd name="connsiteX9" fmla="*/ 12199 w 54351"/>
                  <a:gd name="connsiteY9" fmla="*/ 62354 h 62354"/>
                  <a:gd name="connsiteX10" fmla="*/ 0 w 54351"/>
                  <a:gd name="connsiteY10" fmla="*/ 62354 h 62354"/>
                  <a:gd name="connsiteX11" fmla="*/ 0 w 54351"/>
                  <a:gd name="connsiteY11" fmla="*/ 0 h 62354"/>
                  <a:gd name="connsiteX12" fmla="*/ 31430 w 54351"/>
                  <a:gd name="connsiteY12" fmla="*/ 0 h 62354"/>
                  <a:gd name="connsiteX13" fmla="*/ 54351 w 54351"/>
                  <a:gd name="connsiteY13" fmla="*/ 19425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351" h="62354">
                    <a:moveTo>
                      <a:pt x="41647" y="19697"/>
                    </a:moveTo>
                    <a:cubicBezTo>
                      <a:pt x="41647" y="13131"/>
                      <a:pt x="36908" y="9091"/>
                      <a:pt x="28982" y="9091"/>
                    </a:cubicBezTo>
                    <a:lnTo>
                      <a:pt x="12199" y="9091"/>
                    </a:lnTo>
                    <a:lnTo>
                      <a:pt x="12199" y="30420"/>
                    </a:lnTo>
                    <a:lnTo>
                      <a:pt x="28982" y="30420"/>
                    </a:lnTo>
                    <a:cubicBezTo>
                      <a:pt x="36791" y="30420"/>
                      <a:pt x="41647" y="26301"/>
                      <a:pt x="41647" y="19697"/>
                    </a:cubicBezTo>
                    <a:moveTo>
                      <a:pt x="54351" y="19425"/>
                    </a:moveTo>
                    <a:cubicBezTo>
                      <a:pt x="54351" y="31624"/>
                      <a:pt x="45222" y="39355"/>
                      <a:pt x="30886" y="39355"/>
                    </a:cubicBezTo>
                    <a:lnTo>
                      <a:pt x="12199" y="39355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430" y="0"/>
                    </a:lnTo>
                    <a:cubicBezTo>
                      <a:pt x="45493" y="39"/>
                      <a:pt x="54351" y="7576"/>
                      <a:pt x="54351" y="19425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626DC49-85D8-494F-84F2-78F332122F36}"/>
                  </a:ext>
                </a:extLst>
              </p:cNvPr>
              <p:cNvSpPr/>
              <p:nvPr/>
            </p:nvSpPr>
            <p:spPr>
              <a:xfrm>
                <a:off x="1539651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565 w 56565"/>
                  <a:gd name="connsiteY1" fmla="*/ 29176 h 62354"/>
                  <a:gd name="connsiteX2" fmla="*/ 41686 w 56565"/>
                  <a:gd name="connsiteY2" fmla="*/ 18998 h 62354"/>
                  <a:gd name="connsiteX3" fmla="*/ 29565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894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894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565" y="29176"/>
                    </a:lnTo>
                    <a:cubicBezTo>
                      <a:pt x="38617" y="29176"/>
                      <a:pt x="41686" y="24514"/>
                      <a:pt x="41686" y="18998"/>
                    </a:cubicBezTo>
                    <a:cubicBezTo>
                      <a:pt x="41686" y="13559"/>
                      <a:pt x="38695" y="9091"/>
                      <a:pt x="29565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894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894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E14B973-20E0-46B4-975B-782A46773F3A}"/>
                  </a:ext>
                </a:extLst>
              </p:cNvPr>
              <p:cNvSpPr/>
              <p:nvPr/>
            </p:nvSpPr>
            <p:spPr>
              <a:xfrm>
                <a:off x="1623761" y="6358591"/>
                <a:ext cx="68842" cy="65850"/>
              </a:xfrm>
              <a:custGeom>
                <a:avLst/>
                <a:gdLst>
                  <a:gd name="connsiteX0" fmla="*/ 56100 w 68842"/>
                  <a:gd name="connsiteY0" fmla="*/ 32906 h 65850"/>
                  <a:gd name="connsiteX1" fmla="*/ 34421 w 68842"/>
                  <a:gd name="connsiteY1" fmla="*/ 9557 h 65850"/>
                  <a:gd name="connsiteX2" fmla="*/ 12743 w 68842"/>
                  <a:gd name="connsiteY2" fmla="*/ 32906 h 65850"/>
                  <a:gd name="connsiteX3" fmla="*/ 34421 w 68842"/>
                  <a:gd name="connsiteY3" fmla="*/ 56255 h 65850"/>
                  <a:gd name="connsiteX4" fmla="*/ 56100 w 68842"/>
                  <a:gd name="connsiteY4" fmla="*/ 32906 h 65850"/>
                  <a:gd name="connsiteX5" fmla="*/ 0 w 68842"/>
                  <a:gd name="connsiteY5" fmla="*/ 32906 h 65850"/>
                  <a:gd name="connsiteX6" fmla="*/ 34421 w 68842"/>
                  <a:gd name="connsiteY6" fmla="*/ 0 h 65850"/>
                  <a:gd name="connsiteX7" fmla="*/ 68842 w 68842"/>
                  <a:gd name="connsiteY7" fmla="*/ 32906 h 65850"/>
                  <a:gd name="connsiteX8" fmla="*/ 34421 w 68842"/>
                  <a:gd name="connsiteY8" fmla="*/ 65851 h 65850"/>
                  <a:gd name="connsiteX9" fmla="*/ 0 w 68842"/>
                  <a:gd name="connsiteY9" fmla="*/ 32906 h 6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842" h="65850">
                    <a:moveTo>
                      <a:pt x="56100" y="32906"/>
                    </a:moveTo>
                    <a:cubicBezTo>
                      <a:pt x="56100" y="18609"/>
                      <a:pt x="47747" y="9557"/>
                      <a:pt x="34421" y="9557"/>
                    </a:cubicBezTo>
                    <a:cubicBezTo>
                      <a:pt x="21096" y="9557"/>
                      <a:pt x="12743" y="18609"/>
                      <a:pt x="12743" y="32906"/>
                    </a:cubicBezTo>
                    <a:cubicBezTo>
                      <a:pt x="12743" y="47047"/>
                      <a:pt x="21096" y="56255"/>
                      <a:pt x="34421" y="56255"/>
                    </a:cubicBezTo>
                    <a:cubicBezTo>
                      <a:pt x="47747" y="56255"/>
                      <a:pt x="56100" y="47203"/>
                      <a:pt x="56100" y="32906"/>
                    </a:cubicBezTo>
                    <a:moveTo>
                      <a:pt x="0" y="32906"/>
                    </a:moveTo>
                    <a:cubicBezTo>
                      <a:pt x="0" y="12704"/>
                      <a:pt x="13598" y="0"/>
                      <a:pt x="34421" y="0"/>
                    </a:cubicBezTo>
                    <a:cubicBezTo>
                      <a:pt x="55245" y="0"/>
                      <a:pt x="68842" y="12743"/>
                      <a:pt x="68842" y="32906"/>
                    </a:cubicBezTo>
                    <a:cubicBezTo>
                      <a:pt x="68842" y="52992"/>
                      <a:pt x="55245" y="65851"/>
                      <a:pt x="34421" y="65851"/>
                    </a:cubicBezTo>
                    <a:cubicBezTo>
                      <a:pt x="13598" y="65851"/>
                      <a:pt x="0" y="52914"/>
                      <a:pt x="0" y="32906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943FF9-440A-4CF3-BCA4-6EAEB8ADA42D}"/>
                  </a:ext>
                </a:extLst>
              </p:cNvPr>
              <p:cNvSpPr/>
              <p:nvPr/>
            </p:nvSpPr>
            <p:spPr>
              <a:xfrm>
                <a:off x="1722829" y="6358591"/>
                <a:ext cx="65151" cy="65889"/>
              </a:xfrm>
              <a:custGeom>
                <a:avLst/>
                <a:gdLst>
                  <a:gd name="connsiteX0" fmla="*/ 0 w 65151"/>
                  <a:gd name="connsiteY0" fmla="*/ 33100 h 65889"/>
                  <a:gd name="connsiteX1" fmla="*/ 34421 w 65151"/>
                  <a:gd name="connsiteY1" fmla="*/ 0 h 65889"/>
                  <a:gd name="connsiteX2" fmla="*/ 64724 w 65151"/>
                  <a:gd name="connsiteY2" fmla="*/ 19580 h 65889"/>
                  <a:gd name="connsiteX3" fmla="*/ 52176 w 65151"/>
                  <a:gd name="connsiteY3" fmla="*/ 21678 h 65889"/>
                  <a:gd name="connsiteX4" fmla="*/ 34072 w 65151"/>
                  <a:gd name="connsiteY4" fmla="*/ 9363 h 65889"/>
                  <a:gd name="connsiteX5" fmla="*/ 12549 w 65151"/>
                  <a:gd name="connsiteY5" fmla="*/ 33061 h 65889"/>
                  <a:gd name="connsiteX6" fmla="*/ 34149 w 65151"/>
                  <a:gd name="connsiteY6" fmla="*/ 56410 h 65889"/>
                  <a:gd name="connsiteX7" fmla="*/ 54079 w 65151"/>
                  <a:gd name="connsiteY7" fmla="*/ 40093 h 65889"/>
                  <a:gd name="connsiteX8" fmla="*/ 54079 w 65151"/>
                  <a:gd name="connsiteY8" fmla="*/ 39316 h 65889"/>
                  <a:gd name="connsiteX9" fmla="*/ 33256 w 65151"/>
                  <a:gd name="connsiteY9" fmla="*/ 39316 h 65889"/>
                  <a:gd name="connsiteX10" fmla="*/ 33256 w 65151"/>
                  <a:gd name="connsiteY10" fmla="*/ 30458 h 65889"/>
                  <a:gd name="connsiteX11" fmla="*/ 65152 w 65151"/>
                  <a:gd name="connsiteY11" fmla="*/ 30458 h 65889"/>
                  <a:gd name="connsiteX12" fmla="*/ 65152 w 65151"/>
                  <a:gd name="connsiteY12" fmla="*/ 64103 h 65889"/>
                  <a:gd name="connsiteX13" fmla="*/ 56177 w 65151"/>
                  <a:gd name="connsiteY13" fmla="*/ 64103 h 65889"/>
                  <a:gd name="connsiteX14" fmla="*/ 55323 w 65151"/>
                  <a:gd name="connsiteY14" fmla="*/ 53924 h 65889"/>
                  <a:gd name="connsiteX15" fmla="*/ 31702 w 65151"/>
                  <a:gd name="connsiteY15" fmla="*/ 65890 h 65889"/>
                  <a:gd name="connsiteX16" fmla="*/ 0 w 65151"/>
                  <a:gd name="connsiteY16" fmla="*/ 33100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51" h="65889">
                    <a:moveTo>
                      <a:pt x="0" y="33100"/>
                    </a:moveTo>
                    <a:cubicBezTo>
                      <a:pt x="0" y="13598"/>
                      <a:pt x="12976" y="0"/>
                      <a:pt x="34421" y="0"/>
                    </a:cubicBezTo>
                    <a:cubicBezTo>
                      <a:pt x="52331" y="0"/>
                      <a:pt x="62238" y="9479"/>
                      <a:pt x="64724" y="19580"/>
                    </a:cubicBezTo>
                    <a:lnTo>
                      <a:pt x="52176" y="21678"/>
                    </a:lnTo>
                    <a:cubicBezTo>
                      <a:pt x="50583" y="15346"/>
                      <a:pt x="44988" y="9363"/>
                      <a:pt x="34072" y="9363"/>
                    </a:cubicBezTo>
                    <a:cubicBezTo>
                      <a:pt x="20552" y="9363"/>
                      <a:pt x="12549" y="18765"/>
                      <a:pt x="12549" y="33061"/>
                    </a:cubicBezTo>
                    <a:cubicBezTo>
                      <a:pt x="12549" y="46737"/>
                      <a:pt x="20202" y="56410"/>
                      <a:pt x="34149" y="56410"/>
                    </a:cubicBezTo>
                    <a:cubicBezTo>
                      <a:pt x="48174" y="56410"/>
                      <a:pt x="53885" y="47086"/>
                      <a:pt x="54079" y="40093"/>
                    </a:cubicBezTo>
                    <a:lnTo>
                      <a:pt x="54079" y="39316"/>
                    </a:lnTo>
                    <a:lnTo>
                      <a:pt x="33256" y="39316"/>
                    </a:lnTo>
                    <a:lnTo>
                      <a:pt x="33256" y="30458"/>
                    </a:lnTo>
                    <a:lnTo>
                      <a:pt x="65152" y="30458"/>
                    </a:lnTo>
                    <a:lnTo>
                      <a:pt x="65152" y="64103"/>
                    </a:lnTo>
                    <a:lnTo>
                      <a:pt x="56177" y="64103"/>
                    </a:lnTo>
                    <a:lnTo>
                      <a:pt x="55323" y="53924"/>
                    </a:lnTo>
                    <a:cubicBezTo>
                      <a:pt x="51632" y="60839"/>
                      <a:pt x="43473" y="65890"/>
                      <a:pt x="31702" y="65890"/>
                    </a:cubicBezTo>
                    <a:cubicBezTo>
                      <a:pt x="12044" y="65851"/>
                      <a:pt x="0" y="52331"/>
                      <a:pt x="0" y="33100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0934C7C-8DE6-468D-9AA0-6B5AA87D078C}"/>
                  </a:ext>
                </a:extLst>
              </p:cNvPr>
              <p:cNvSpPr/>
              <p:nvPr/>
            </p:nvSpPr>
            <p:spPr>
              <a:xfrm>
                <a:off x="1824616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604 w 56565"/>
                  <a:gd name="connsiteY1" fmla="*/ 29176 h 62354"/>
                  <a:gd name="connsiteX2" fmla="*/ 41725 w 56565"/>
                  <a:gd name="connsiteY2" fmla="*/ 18998 h 62354"/>
                  <a:gd name="connsiteX3" fmla="*/ 29604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933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933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604" y="29176"/>
                    </a:lnTo>
                    <a:cubicBezTo>
                      <a:pt x="38656" y="29176"/>
                      <a:pt x="41725" y="24514"/>
                      <a:pt x="41725" y="18998"/>
                    </a:cubicBezTo>
                    <a:cubicBezTo>
                      <a:pt x="41725" y="13559"/>
                      <a:pt x="38734" y="9091"/>
                      <a:pt x="29604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933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933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D8C2A19-0195-4855-B135-3EE0A2ADB20B}"/>
                  </a:ext>
                </a:extLst>
              </p:cNvPr>
              <p:cNvSpPr/>
              <p:nvPr/>
            </p:nvSpPr>
            <p:spPr>
              <a:xfrm>
                <a:off x="1909581" y="6360339"/>
                <a:ext cx="68259" cy="62315"/>
              </a:xfrm>
              <a:custGeom>
                <a:avLst/>
                <a:gdLst>
                  <a:gd name="connsiteX0" fmla="*/ 45804 w 68259"/>
                  <a:gd name="connsiteY0" fmla="*/ 38267 h 62315"/>
                  <a:gd name="connsiteX1" fmla="*/ 38073 w 68259"/>
                  <a:gd name="connsiteY1" fmla="*/ 19114 h 62315"/>
                  <a:gd name="connsiteX2" fmla="*/ 34227 w 68259"/>
                  <a:gd name="connsiteY2" fmla="*/ 9091 h 62315"/>
                  <a:gd name="connsiteX3" fmla="*/ 34033 w 68259"/>
                  <a:gd name="connsiteY3" fmla="*/ 9091 h 62315"/>
                  <a:gd name="connsiteX4" fmla="*/ 30070 w 68259"/>
                  <a:gd name="connsiteY4" fmla="*/ 19114 h 62315"/>
                  <a:gd name="connsiteX5" fmla="*/ 22339 w 68259"/>
                  <a:gd name="connsiteY5" fmla="*/ 38267 h 62315"/>
                  <a:gd name="connsiteX6" fmla="*/ 45804 w 68259"/>
                  <a:gd name="connsiteY6" fmla="*/ 38267 h 62315"/>
                  <a:gd name="connsiteX7" fmla="*/ 49340 w 68259"/>
                  <a:gd name="connsiteY7" fmla="*/ 47125 h 62315"/>
                  <a:gd name="connsiteX8" fmla="*/ 18881 w 68259"/>
                  <a:gd name="connsiteY8" fmla="*/ 47125 h 62315"/>
                  <a:gd name="connsiteX9" fmla="*/ 12743 w 68259"/>
                  <a:gd name="connsiteY9" fmla="*/ 62316 h 62315"/>
                  <a:gd name="connsiteX10" fmla="*/ 0 w 68259"/>
                  <a:gd name="connsiteY10" fmla="*/ 62316 h 62315"/>
                  <a:gd name="connsiteX11" fmla="*/ 27234 w 68259"/>
                  <a:gd name="connsiteY11" fmla="*/ 0 h 62315"/>
                  <a:gd name="connsiteX12" fmla="*/ 41026 w 68259"/>
                  <a:gd name="connsiteY12" fmla="*/ 0 h 62315"/>
                  <a:gd name="connsiteX13" fmla="*/ 68260 w 68259"/>
                  <a:gd name="connsiteY13" fmla="*/ 62316 h 62315"/>
                  <a:gd name="connsiteX14" fmla="*/ 55517 w 68259"/>
                  <a:gd name="connsiteY14" fmla="*/ 62316 h 62315"/>
                  <a:gd name="connsiteX15" fmla="*/ 49340 w 68259"/>
                  <a:gd name="connsiteY15" fmla="*/ 47125 h 6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259" h="62315">
                    <a:moveTo>
                      <a:pt x="45804" y="38267"/>
                    </a:moveTo>
                    <a:lnTo>
                      <a:pt x="38073" y="19114"/>
                    </a:lnTo>
                    <a:cubicBezTo>
                      <a:pt x="36208" y="15152"/>
                      <a:pt x="35082" y="12626"/>
                      <a:pt x="34227" y="9091"/>
                    </a:cubicBezTo>
                    <a:lnTo>
                      <a:pt x="34033" y="9091"/>
                    </a:lnTo>
                    <a:cubicBezTo>
                      <a:pt x="33061" y="12587"/>
                      <a:pt x="31935" y="15152"/>
                      <a:pt x="30070" y="19114"/>
                    </a:cubicBezTo>
                    <a:lnTo>
                      <a:pt x="22339" y="38267"/>
                    </a:lnTo>
                    <a:lnTo>
                      <a:pt x="45804" y="38267"/>
                    </a:lnTo>
                    <a:close/>
                    <a:moveTo>
                      <a:pt x="49340" y="47125"/>
                    </a:moveTo>
                    <a:lnTo>
                      <a:pt x="18881" y="47125"/>
                    </a:lnTo>
                    <a:lnTo>
                      <a:pt x="12743" y="62316"/>
                    </a:lnTo>
                    <a:lnTo>
                      <a:pt x="0" y="62316"/>
                    </a:lnTo>
                    <a:lnTo>
                      <a:pt x="27234" y="0"/>
                    </a:lnTo>
                    <a:lnTo>
                      <a:pt x="41026" y="0"/>
                    </a:lnTo>
                    <a:lnTo>
                      <a:pt x="68260" y="62316"/>
                    </a:lnTo>
                    <a:lnTo>
                      <a:pt x="55517" y="62316"/>
                    </a:lnTo>
                    <a:lnTo>
                      <a:pt x="49340" y="47125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62B470F-50E8-4037-9597-F55F1290F21C}"/>
                  </a:ext>
                </a:extLst>
              </p:cNvPr>
              <p:cNvSpPr/>
              <p:nvPr/>
            </p:nvSpPr>
            <p:spPr>
              <a:xfrm>
                <a:off x="2010397" y="6360339"/>
                <a:ext cx="72882" cy="62354"/>
              </a:xfrm>
              <a:custGeom>
                <a:avLst/>
                <a:gdLst>
                  <a:gd name="connsiteX0" fmla="*/ 0 w 72882"/>
                  <a:gd name="connsiteY0" fmla="*/ 0 h 62354"/>
                  <a:gd name="connsiteX1" fmla="*/ 17638 w 72882"/>
                  <a:gd name="connsiteY1" fmla="*/ 0 h 62354"/>
                  <a:gd name="connsiteX2" fmla="*/ 34499 w 72882"/>
                  <a:gd name="connsiteY2" fmla="*/ 43473 h 62354"/>
                  <a:gd name="connsiteX3" fmla="*/ 36247 w 72882"/>
                  <a:gd name="connsiteY3" fmla="*/ 49806 h 62354"/>
                  <a:gd name="connsiteX4" fmla="*/ 36441 w 72882"/>
                  <a:gd name="connsiteY4" fmla="*/ 49806 h 62354"/>
                  <a:gd name="connsiteX5" fmla="*/ 38267 w 72882"/>
                  <a:gd name="connsiteY5" fmla="*/ 43473 h 62354"/>
                  <a:gd name="connsiteX6" fmla="*/ 55051 w 72882"/>
                  <a:gd name="connsiteY6" fmla="*/ 0 h 62354"/>
                  <a:gd name="connsiteX7" fmla="*/ 72883 w 72882"/>
                  <a:gd name="connsiteY7" fmla="*/ 0 h 62354"/>
                  <a:gd name="connsiteX8" fmla="*/ 72883 w 72882"/>
                  <a:gd name="connsiteY8" fmla="*/ 62354 h 62354"/>
                  <a:gd name="connsiteX9" fmla="*/ 61733 w 72882"/>
                  <a:gd name="connsiteY9" fmla="*/ 62354 h 62354"/>
                  <a:gd name="connsiteX10" fmla="*/ 61733 w 72882"/>
                  <a:gd name="connsiteY10" fmla="*/ 17211 h 62354"/>
                  <a:gd name="connsiteX11" fmla="*/ 62160 w 72882"/>
                  <a:gd name="connsiteY11" fmla="*/ 9674 h 62354"/>
                  <a:gd name="connsiteX12" fmla="*/ 61811 w 72882"/>
                  <a:gd name="connsiteY12" fmla="*/ 9674 h 62354"/>
                  <a:gd name="connsiteX13" fmla="*/ 59518 w 72882"/>
                  <a:gd name="connsiteY13" fmla="*/ 16977 h 62354"/>
                  <a:gd name="connsiteX14" fmla="*/ 41803 w 72882"/>
                  <a:gd name="connsiteY14" fmla="*/ 62354 h 62354"/>
                  <a:gd name="connsiteX15" fmla="*/ 30575 w 72882"/>
                  <a:gd name="connsiteY15" fmla="*/ 62354 h 62354"/>
                  <a:gd name="connsiteX16" fmla="*/ 12859 w 72882"/>
                  <a:gd name="connsiteY16" fmla="*/ 16977 h 62354"/>
                  <a:gd name="connsiteX17" fmla="*/ 10761 w 72882"/>
                  <a:gd name="connsiteY17" fmla="*/ 9674 h 62354"/>
                  <a:gd name="connsiteX18" fmla="*/ 10412 w 72882"/>
                  <a:gd name="connsiteY18" fmla="*/ 9674 h 62354"/>
                  <a:gd name="connsiteX19" fmla="*/ 10839 w 72882"/>
                  <a:gd name="connsiteY19" fmla="*/ 17211 h 62354"/>
                  <a:gd name="connsiteX20" fmla="*/ 10839 w 72882"/>
                  <a:gd name="connsiteY20" fmla="*/ 62354 h 62354"/>
                  <a:gd name="connsiteX21" fmla="*/ 39 w 72882"/>
                  <a:gd name="connsiteY21" fmla="*/ 62354 h 62354"/>
                  <a:gd name="connsiteX22" fmla="*/ 39 w 72882"/>
                  <a:gd name="connsiteY22" fmla="*/ 0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882" h="62354">
                    <a:moveTo>
                      <a:pt x="0" y="0"/>
                    </a:moveTo>
                    <a:lnTo>
                      <a:pt x="17638" y="0"/>
                    </a:lnTo>
                    <a:lnTo>
                      <a:pt x="34499" y="43473"/>
                    </a:lnTo>
                    <a:cubicBezTo>
                      <a:pt x="35392" y="46193"/>
                      <a:pt x="35897" y="47669"/>
                      <a:pt x="36247" y="49806"/>
                    </a:cubicBezTo>
                    <a:lnTo>
                      <a:pt x="36441" y="49806"/>
                    </a:lnTo>
                    <a:cubicBezTo>
                      <a:pt x="36791" y="47708"/>
                      <a:pt x="37296" y="46115"/>
                      <a:pt x="38267" y="43473"/>
                    </a:cubicBezTo>
                    <a:lnTo>
                      <a:pt x="55051" y="0"/>
                    </a:lnTo>
                    <a:lnTo>
                      <a:pt x="72883" y="0"/>
                    </a:lnTo>
                    <a:lnTo>
                      <a:pt x="72883" y="62354"/>
                    </a:lnTo>
                    <a:lnTo>
                      <a:pt x="61733" y="62354"/>
                    </a:lnTo>
                    <a:lnTo>
                      <a:pt x="61733" y="17211"/>
                    </a:lnTo>
                    <a:cubicBezTo>
                      <a:pt x="61733" y="14646"/>
                      <a:pt x="61888" y="11927"/>
                      <a:pt x="62160" y="9674"/>
                    </a:cubicBezTo>
                    <a:lnTo>
                      <a:pt x="61811" y="9674"/>
                    </a:lnTo>
                    <a:cubicBezTo>
                      <a:pt x="61539" y="11072"/>
                      <a:pt x="60490" y="14608"/>
                      <a:pt x="59518" y="16977"/>
                    </a:cubicBezTo>
                    <a:lnTo>
                      <a:pt x="41803" y="62354"/>
                    </a:lnTo>
                    <a:lnTo>
                      <a:pt x="30575" y="62354"/>
                    </a:lnTo>
                    <a:lnTo>
                      <a:pt x="12859" y="16977"/>
                    </a:lnTo>
                    <a:cubicBezTo>
                      <a:pt x="11966" y="14608"/>
                      <a:pt x="11111" y="11344"/>
                      <a:pt x="10761" y="9674"/>
                    </a:cubicBezTo>
                    <a:lnTo>
                      <a:pt x="10412" y="9674"/>
                    </a:lnTo>
                    <a:cubicBezTo>
                      <a:pt x="10684" y="11888"/>
                      <a:pt x="10839" y="14413"/>
                      <a:pt x="10839" y="17211"/>
                    </a:cubicBezTo>
                    <a:lnTo>
                      <a:pt x="10839" y="62354"/>
                    </a:lnTo>
                    <a:lnTo>
                      <a:pt x="39" y="6235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56D140C-A7A3-4E86-8025-70F41225B31D}"/>
                </a:ext>
              </a:extLst>
            </p:cNvPr>
            <p:cNvSpPr/>
            <p:nvPr/>
          </p:nvSpPr>
          <p:spPr>
            <a:xfrm>
              <a:off x="984250" y="5935164"/>
              <a:ext cx="1567174" cy="316589"/>
            </a:xfrm>
            <a:custGeom>
              <a:avLst/>
              <a:gdLst>
                <a:gd name="connsiteX0" fmla="*/ 683995 w 1567174"/>
                <a:gd name="connsiteY0" fmla="*/ 307926 h 316589"/>
                <a:gd name="connsiteX1" fmla="*/ 723855 w 1567174"/>
                <a:gd name="connsiteY1" fmla="*/ 307926 h 316589"/>
                <a:gd name="connsiteX2" fmla="*/ 723855 w 1567174"/>
                <a:gd name="connsiteY2" fmla="*/ 234460 h 316589"/>
                <a:gd name="connsiteX3" fmla="*/ 723816 w 1567174"/>
                <a:gd name="connsiteY3" fmla="*/ 234188 h 316589"/>
                <a:gd name="connsiteX4" fmla="*/ 723816 w 1567174"/>
                <a:gd name="connsiteY4" fmla="*/ 88889 h 316589"/>
                <a:gd name="connsiteX5" fmla="*/ 676108 w 1567174"/>
                <a:gd name="connsiteY5" fmla="*/ 88889 h 316589"/>
                <a:gd name="connsiteX6" fmla="*/ 676108 w 1567174"/>
                <a:gd name="connsiteY6" fmla="*/ 207265 h 316589"/>
                <a:gd name="connsiteX7" fmla="*/ 609325 w 1567174"/>
                <a:gd name="connsiteY7" fmla="*/ 284888 h 316589"/>
                <a:gd name="connsiteX8" fmla="*/ 545999 w 1567174"/>
                <a:gd name="connsiteY8" fmla="*/ 204235 h 316589"/>
                <a:gd name="connsiteX9" fmla="*/ 545999 w 1567174"/>
                <a:gd name="connsiteY9" fmla="*/ 88889 h 316589"/>
                <a:gd name="connsiteX10" fmla="*/ 498291 w 1567174"/>
                <a:gd name="connsiteY10" fmla="*/ 88889 h 316589"/>
                <a:gd name="connsiteX11" fmla="*/ 498291 w 1567174"/>
                <a:gd name="connsiteY11" fmla="*/ 211189 h 316589"/>
                <a:gd name="connsiteX12" fmla="*/ 586753 w 1567174"/>
                <a:gd name="connsiteY12" fmla="*/ 311811 h 316589"/>
                <a:gd name="connsiteX13" fmla="*/ 678090 w 1567174"/>
                <a:gd name="connsiteY13" fmla="*/ 246581 h 316589"/>
                <a:gd name="connsiteX14" fmla="*/ 680110 w 1567174"/>
                <a:gd name="connsiteY14" fmla="*/ 246581 h 316589"/>
                <a:gd name="connsiteX15" fmla="*/ 683995 w 1567174"/>
                <a:gd name="connsiteY15" fmla="*/ 307926 h 316589"/>
                <a:gd name="connsiteX16" fmla="*/ 680149 w 1567174"/>
                <a:gd name="connsiteY16" fmla="*/ 246581 h 316589"/>
                <a:gd name="connsiteX17" fmla="*/ 680343 w 1567174"/>
                <a:gd name="connsiteY17" fmla="*/ 249379 h 316589"/>
                <a:gd name="connsiteX18" fmla="*/ 680265 w 1567174"/>
                <a:gd name="connsiteY18" fmla="*/ 246581 h 316589"/>
                <a:gd name="connsiteX19" fmla="*/ 680149 w 1567174"/>
                <a:gd name="connsiteY19" fmla="*/ 246581 h 316589"/>
                <a:gd name="connsiteX20" fmla="*/ 458625 w 1567174"/>
                <a:gd name="connsiteY20" fmla="*/ 308858 h 316589"/>
                <a:gd name="connsiteX21" fmla="*/ 410918 w 1567174"/>
                <a:gd name="connsiteY21" fmla="*/ 308858 h 316589"/>
                <a:gd name="connsiteX22" fmla="*/ 410918 w 1567174"/>
                <a:gd name="connsiteY22" fmla="*/ 932 h 316589"/>
                <a:gd name="connsiteX23" fmla="*/ 458625 w 1567174"/>
                <a:gd name="connsiteY23" fmla="*/ 932 h 316589"/>
                <a:gd name="connsiteX24" fmla="*/ 458625 w 1567174"/>
                <a:gd name="connsiteY24" fmla="*/ 308858 h 316589"/>
                <a:gd name="connsiteX25" fmla="*/ 148407 w 1567174"/>
                <a:gd name="connsiteY25" fmla="*/ 213520 h 316589"/>
                <a:gd name="connsiteX26" fmla="*/ 148252 w 1567174"/>
                <a:gd name="connsiteY26" fmla="*/ 213520 h 316589"/>
                <a:gd name="connsiteX27" fmla="*/ 73155 w 1567174"/>
                <a:gd name="connsiteY27" fmla="*/ 236752 h 316589"/>
                <a:gd name="connsiteX28" fmla="*/ 152098 w 1567174"/>
                <a:gd name="connsiteY28" fmla="*/ 49029 h 316589"/>
                <a:gd name="connsiteX29" fmla="*/ 233139 w 1567174"/>
                <a:gd name="connsiteY29" fmla="*/ 241686 h 316589"/>
                <a:gd name="connsiteX30" fmla="*/ 148407 w 1567174"/>
                <a:gd name="connsiteY30" fmla="*/ 213520 h 316589"/>
                <a:gd name="connsiteX31" fmla="*/ 54934 w 1567174"/>
                <a:gd name="connsiteY31" fmla="*/ 307965 h 316589"/>
                <a:gd name="connsiteX32" fmla="*/ 149223 w 1567174"/>
                <a:gd name="connsiteY32" fmla="*/ 231974 h 316589"/>
                <a:gd name="connsiteX33" fmla="*/ 246854 w 1567174"/>
                <a:gd name="connsiteY33" fmla="*/ 307965 h 316589"/>
                <a:gd name="connsiteX34" fmla="*/ 304196 w 1567174"/>
                <a:gd name="connsiteY34" fmla="*/ 307848 h 316589"/>
                <a:gd name="connsiteX35" fmla="*/ 174864 w 1567174"/>
                <a:gd name="connsiteY35" fmla="*/ 311 h 316589"/>
                <a:gd name="connsiteX36" fmla="*/ 129526 w 1567174"/>
                <a:gd name="connsiteY36" fmla="*/ 311 h 316589"/>
                <a:gd name="connsiteX37" fmla="*/ 129332 w 1567174"/>
                <a:gd name="connsiteY37" fmla="*/ 311 h 316589"/>
                <a:gd name="connsiteX38" fmla="*/ 0 w 1567174"/>
                <a:gd name="connsiteY38" fmla="*/ 307848 h 316589"/>
                <a:gd name="connsiteX39" fmla="*/ 54934 w 1567174"/>
                <a:gd name="connsiteY39" fmla="*/ 307965 h 316589"/>
                <a:gd name="connsiteX40" fmla="*/ 1337298 w 1567174"/>
                <a:gd name="connsiteY40" fmla="*/ 88889 h 316589"/>
                <a:gd name="connsiteX41" fmla="*/ 1385006 w 1567174"/>
                <a:gd name="connsiteY41" fmla="*/ 88889 h 316589"/>
                <a:gd name="connsiteX42" fmla="*/ 1380771 w 1567174"/>
                <a:gd name="connsiteY42" fmla="*/ 156915 h 316589"/>
                <a:gd name="connsiteX43" fmla="*/ 1382986 w 1567174"/>
                <a:gd name="connsiteY43" fmla="*/ 156915 h 316589"/>
                <a:gd name="connsiteX44" fmla="*/ 1473507 w 1567174"/>
                <a:gd name="connsiteY44" fmla="*/ 84538 h 316589"/>
                <a:gd name="connsiteX45" fmla="*/ 1567174 w 1567174"/>
                <a:gd name="connsiteY45" fmla="*/ 192541 h 316589"/>
                <a:gd name="connsiteX46" fmla="*/ 1567174 w 1567174"/>
                <a:gd name="connsiteY46" fmla="*/ 307887 h 316589"/>
                <a:gd name="connsiteX47" fmla="*/ 1519466 w 1567174"/>
                <a:gd name="connsiteY47" fmla="*/ 307887 h 316589"/>
                <a:gd name="connsiteX48" fmla="*/ 1519466 w 1567174"/>
                <a:gd name="connsiteY48" fmla="*/ 199068 h 316589"/>
                <a:gd name="connsiteX49" fmla="*/ 1453965 w 1567174"/>
                <a:gd name="connsiteY49" fmla="*/ 116278 h 316589"/>
                <a:gd name="connsiteX50" fmla="*/ 1385006 w 1567174"/>
                <a:gd name="connsiteY50" fmla="*/ 206255 h 316589"/>
                <a:gd name="connsiteX51" fmla="*/ 1385006 w 1567174"/>
                <a:gd name="connsiteY51" fmla="*/ 307926 h 316589"/>
                <a:gd name="connsiteX52" fmla="*/ 1337298 w 1567174"/>
                <a:gd name="connsiteY52" fmla="*/ 307926 h 316589"/>
                <a:gd name="connsiteX53" fmla="*/ 1337298 w 1567174"/>
                <a:gd name="connsiteY53" fmla="*/ 88889 h 316589"/>
                <a:gd name="connsiteX54" fmla="*/ 991493 w 1567174"/>
                <a:gd name="connsiteY54" fmla="*/ 35237 h 316589"/>
                <a:gd name="connsiteX55" fmla="*/ 962434 w 1567174"/>
                <a:gd name="connsiteY55" fmla="*/ 7148 h 316589"/>
                <a:gd name="connsiteX56" fmla="*/ 933374 w 1567174"/>
                <a:gd name="connsiteY56" fmla="*/ 35237 h 316589"/>
                <a:gd name="connsiteX57" fmla="*/ 962434 w 1567174"/>
                <a:gd name="connsiteY57" fmla="*/ 63326 h 316589"/>
                <a:gd name="connsiteX58" fmla="*/ 991493 w 1567174"/>
                <a:gd name="connsiteY58" fmla="*/ 35237 h 316589"/>
                <a:gd name="connsiteX59" fmla="*/ 1264687 w 1567174"/>
                <a:gd name="connsiteY59" fmla="*/ 198213 h 316589"/>
                <a:gd name="connsiteX60" fmla="*/ 1164415 w 1567174"/>
                <a:gd name="connsiteY60" fmla="*/ 101282 h 316589"/>
                <a:gd name="connsiteX61" fmla="*/ 1064143 w 1567174"/>
                <a:gd name="connsiteY61" fmla="*/ 198213 h 316589"/>
                <a:gd name="connsiteX62" fmla="*/ 1164415 w 1567174"/>
                <a:gd name="connsiteY62" fmla="*/ 295144 h 316589"/>
                <a:gd name="connsiteX63" fmla="*/ 1264687 w 1567174"/>
                <a:gd name="connsiteY63" fmla="*/ 198213 h 316589"/>
                <a:gd name="connsiteX64" fmla="*/ 1016707 w 1567174"/>
                <a:gd name="connsiteY64" fmla="*/ 198640 h 316589"/>
                <a:gd name="connsiteX65" fmla="*/ 1164415 w 1567174"/>
                <a:gd name="connsiteY65" fmla="*/ 80264 h 316589"/>
                <a:gd name="connsiteX66" fmla="*/ 1311618 w 1567174"/>
                <a:gd name="connsiteY66" fmla="*/ 198640 h 316589"/>
                <a:gd name="connsiteX67" fmla="*/ 1164376 w 1567174"/>
                <a:gd name="connsiteY67" fmla="*/ 316589 h 316589"/>
                <a:gd name="connsiteX68" fmla="*/ 1016707 w 1567174"/>
                <a:gd name="connsiteY68" fmla="*/ 198640 h 316589"/>
                <a:gd name="connsiteX69" fmla="*/ 987065 w 1567174"/>
                <a:gd name="connsiteY69" fmla="*/ 307926 h 316589"/>
                <a:gd name="connsiteX70" fmla="*/ 939357 w 1567174"/>
                <a:gd name="connsiteY70" fmla="*/ 307926 h 316589"/>
                <a:gd name="connsiteX71" fmla="*/ 939357 w 1567174"/>
                <a:gd name="connsiteY71" fmla="*/ 88889 h 316589"/>
                <a:gd name="connsiteX72" fmla="*/ 987065 w 1567174"/>
                <a:gd name="connsiteY72" fmla="*/ 88889 h 316589"/>
                <a:gd name="connsiteX73" fmla="*/ 987065 w 1567174"/>
                <a:gd name="connsiteY73" fmla="*/ 307926 h 316589"/>
                <a:gd name="connsiteX74" fmla="*/ 987065 w 1567174"/>
                <a:gd name="connsiteY74" fmla="*/ 307926 h 316589"/>
                <a:gd name="connsiteX75" fmla="*/ 939357 w 1567174"/>
                <a:gd name="connsiteY75" fmla="*/ 307926 h 316589"/>
                <a:gd name="connsiteX76" fmla="*/ 939357 w 1567174"/>
                <a:gd name="connsiteY76" fmla="*/ 88889 h 316589"/>
                <a:gd name="connsiteX77" fmla="*/ 987065 w 1567174"/>
                <a:gd name="connsiteY77" fmla="*/ 88889 h 316589"/>
                <a:gd name="connsiteX78" fmla="*/ 987065 w 1567174"/>
                <a:gd name="connsiteY78" fmla="*/ 307926 h 316589"/>
                <a:gd name="connsiteX79" fmla="*/ 987065 w 1567174"/>
                <a:gd name="connsiteY79" fmla="*/ 307926 h 316589"/>
                <a:gd name="connsiteX80" fmla="*/ 939357 w 1567174"/>
                <a:gd name="connsiteY80" fmla="*/ 307926 h 316589"/>
                <a:gd name="connsiteX81" fmla="*/ 939357 w 1567174"/>
                <a:gd name="connsiteY81" fmla="*/ 88889 h 316589"/>
                <a:gd name="connsiteX82" fmla="*/ 987065 w 1567174"/>
                <a:gd name="connsiteY82" fmla="*/ 88889 h 316589"/>
                <a:gd name="connsiteX83" fmla="*/ 987065 w 1567174"/>
                <a:gd name="connsiteY83" fmla="*/ 307926 h 316589"/>
                <a:gd name="connsiteX84" fmla="*/ 373777 w 1567174"/>
                <a:gd name="connsiteY84" fmla="*/ 0 h 316589"/>
                <a:gd name="connsiteX85" fmla="*/ 373777 w 1567174"/>
                <a:gd name="connsiteY85" fmla="*/ 307926 h 316589"/>
                <a:gd name="connsiteX86" fmla="*/ 326069 w 1567174"/>
                <a:gd name="connsiteY86" fmla="*/ 307926 h 316589"/>
                <a:gd name="connsiteX87" fmla="*/ 326069 w 1567174"/>
                <a:gd name="connsiteY87" fmla="*/ 0 h 316589"/>
                <a:gd name="connsiteX88" fmla="*/ 373777 w 1567174"/>
                <a:gd name="connsiteY88" fmla="*/ 0 h 316589"/>
                <a:gd name="connsiteX89" fmla="*/ 761384 w 1567174"/>
                <a:gd name="connsiteY89" fmla="*/ 88695 h 316589"/>
                <a:gd name="connsiteX90" fmla="*/ 809092 w 1567174"/>
                <a:gd name="connsiteY90" fmla="*/ 88695 h 316589"/>
                <a:gd name="connsiteX91" fmla="*/ 804314 w 1567174"/>
                <a:gd name="connsiteY91" fmla="*/ 164608 h 316589"/>
                <a:gd name="connsiteX92" fmla="*/ 806489 w 1567174"/>
                <a:gd name="connsiteY92" fmla="*/ 164608 h 316589"/>
                <a:gd name="connsiteX93" fmla="*/ 885433 w 1567174"/>
                <a:gd name="connsiteY93" fmla="*/ 86092 h 316589"/>
                <a:gd name="connsiteX94" fmla="*/ 910141 w 1567174"/>
                <a:gd name="connsiteY94" fmla="*/ 88267 h 316589"/>
                <a:gd name="connsiteX95" fmla="*/ 907538 w 1567174"/>
                <a:gd name="connsiteY95" fmla="*/ 130769 h 316589"/>
                <a:gd name="connsiteX96" fmla="*/ 878051 w 1567174"/>
                <a:gd name="connsiteY96" fmla="*/ 126418 h 316589"/>
                <a:gd name="connsiteX97" fmla="*/ 809092 w 1567174"/>
                <a:gd name="connsiteY97" fmla="*/ 216201 h 316589"/>
                <a:gd name="connsiteX98" fmla="*/ 809092 w 1567174"/>
                <a:gd name="connsiteY98" fmla="*/ 307693 h 316589"/>
                <a:gd name="connsiteX99" fmla="*/ 761384 w 1567174"/>
                <a:gd name="connsiteY99" fmla="*/ 307693 h 316589"/>
                <a:gd name="connsiteX100" fmla="*/ 761384 w 1567174"/>
                <a:gd name="connsiteY100" fmla="*/ 88695 h 3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567174" h="316589">
                  <a:moveTo>
                    <a:pt x="683995" y="307926"/>
                  </a:moveTo>
                  <a:lnTo>
                    <a:pt x="723855" y="307926"/>
                  </a:lnTo>
                  <a:lnTo>
                    <a:pt x="723855" y="234460"/>
                  </a:lnTo>
                  <a:lnTo>
                    <a:pt x="723816" y="234188"/>
                  </a:lnTo>
                  <a:lnTo>
                    <a:pt x="723816" y="88889"/>
                  </a:lnTo>
                  <a:lnTo>
                    <a:pt x="676108" y="88889"/>
                  </a:lnTo>
                  <a:lnTo>
                    <a:pt x="676108" y="207265"/>
                  </a:lnTo>
                  <a:cubicBezTo>
                    <a:pt x="676108" y="256721"/>
                    <a:pt x="650079" y="284888"/>
                    <a:pt x="609325" y="284888"/>
                  </a:cubicBezTo>
                  <a:cubicBezTo>
                    <a:pt x="568999" y="284888"/>
                    <a:pt x="545999" y="260179"/>
                    <a:pt x="545999" y="204235"/>
                  </a:cubicBezTo>
                  <a:lnTo>
                    <a:pt x="545999" y="88889"/>
                  </a:lnTo>
                  <a:lnTo>
                    <a:pt x="498291" y="88889"/>
                  </a:lnTo>
                  <a:lnTo>
                    <a:pt x="498291" y="211189"/>
                  </a:lnTo>
                  <a:cubicBezTo>
                    <a:pt x="498291" y="279293"/>
                    <a:pt x="529527" y="311811"/>
                    <a:pt x="586753" y="311811"/>
                  </a:cubicBezTo>
                  <a:cubicBezTo>
                    <a:pt x="632013" y="311811"/>
                    <a:pt x="670281" y="295610"/>
                    <a:pt x="678090" y="246581"/>
                  </a:cubicBezTo>
                  <a:lnTo>
                    <a:pt x="680110" y="246581"/>
                  </a:lnTo>
                  <a:lnTo>
                    <a:pt x="683995" y="307926"/>
                  </a:lnTo>
                  <a:close/>
                  <a:moveTo>
                    <a:pt x="680149" y="246581"/>
                  </a:moveTo>
                  <a:lnTo>
                    <a:pt x="680343" y="249379"/>
                  </a:lnTo>
                  <a:lnTo>
                    <a:pt x="680265" y="246581"/>
                  </a:lnTo>
                  <a:lnTo>
                    <a:pt x="680149" y="246581"/>
                  </a:lnTo>
                  <a:close/>
                  <a:moveTo>
                    <a:pt x="458625" y="308858"/>
                  </a:moveTo>
                  <a:lnTo>
                    <a:pt x="410918" y="308858"/>
                  </a:lnTo>
                  <a:lnTo>
                    <a:pt x="410918" y="932"/>
                  </a:lnTo>
                  <a:lnTo>
                    <a:pt x="458625" y="932"/>
                  </a:lnTo>
                  <a:lnTo>
                    <a:pt x="458625" y="308858"/>
                  </a:lnTo>
                  <a:close/>
                  <a:moveTo>
                    <a:pt x="148407" y="213520"/>
                  </a:moveTo>
                  <a:cubicBezTo>
                    <a:pt x="148369" y="213520"/>
                    <a:pt x="148291" y="213520"/>
                    <a:pt x="148252" y="213520"/>
                  </a:cubicBezTo>
                  <a:cubicBezTo>
                    <a:pt x="119464" y="213559"/>
                    <a:pt x="94173" y="224126"/>
                    <a:pt x="73155" y="236752"/>
                  </a:cubicBezTo>
                  <a:lnTo>
                    <a:pt x="152098" y="49029"/>
                  </a:lnTo>
                  <a:lnTo>
                    <a:pt x="233139" y="241686"/>
                  </a:lnTo>
                  <a:cubicBezTo>
                    <a:pt x="209752" y="225797"/>
                    <a:pt x="180731" y="213559"/>
                    <a:pt x="148407" y="213520"/>
                  </a:cubicBezTo>
                  <a:moveTo>
                    <a:pt x="54934" y="307965"/>
                  </a:moveTo>
                  <a:cubicBezTo>
                    <a:pt x="72922" y="263442"/>
                    <a:pt x="106799" y="232013"/>
                    <a:pt x="149223" y="231974"/>
                  </a:cubicBezTo>
                  <a:cubicBezTo>
                    <a:pt x="191648" y="232013"/>
                    <a:pt x="228866" y="263404"/>
                    <a:pt x="246854" y="307965"/>
                  </a:cubicBezTo>
                  <a:lnTo>
                    <a:pt x="304196" y="307848"/>
                  </a:lnTo>
                  <a:lnTo>
                    <a:pt x="174864" y="311"/>
                  </a:lnTo>
                  <a:lnTo>
                    <a:pt x="129526" y="311"/>
                  </a:lnTo>
                  <a:lnTo>
                    <a:pt x="129332" y="311"/>
                  </a:lnTo>
                  <a:lnTo>
                    <a:pt x="0" y="307848"/>
                  </a:lnTo>
                  <a:lnTo>
                    <a:pt x="54934" y="307965"/>
                  </a:lnTo>
                  <a:close/>
                  <a:moveTo>
                    <a:pt x="1337298" y="88889"/>
                  </a:moveTo>
                  <a:lnTo>
                    <a:pt x="1385006" y="88889"/>
                  </a:lnTo>
                  <a:lnTo>
                    <a:pt x="1380771" y="156915"/>
                  </a:lnTo>
                  <a:lnTo>
                    <a:pt x="1382986" y="156915"/>
                  </a:lnTo>
                  <a:cubicBezTo>
                    <a:pt x="1389474" y="105323"/>
                    <a:pt x="1420165" y="84538"/>
                    <a:pt x="1473507" y="84538"/>
                  </a:cubicBezTo>
                  <a:cubicBezTo>
                    <a:pt x="1530733" y="84538"/>
                    <a:pt x="1567174" y="123582"/>
                    <a:pt x="1567174" y="192541"/>
                  </a:cubicBezTo>
                  <a:lnTo>
                    <a:pt x="1567174" y="307887"/>
                  </a:lnTo>
                  <a:lnTo>
                    <a:pt x="1519466" y="307887"/>
                  </a:lnTo>
                  <a:lnTo>
                    <a:pt x="1519466" y="199068"/>
                  </a:lnTo>
                  <a:cubicBezTo>
                    <a:pt x="1519466" y="142269"/>
                    <a:pt x="1496933" y="116278"/>
                    <a:pt x="1453965" y="116278"/>
                  </a:cubicBezTo>
                  <a:cubicBezTo>
                    <a:pt x="1409287" y="116278"/>
                    <a:pt x="1385006" y="154662"/>
                    <a:pt x="1385006" y="206255"/>
                  </a:cubicBezTo>
                  <a:lnTo>
                    <a:pt x="1385006" y="307926"/>
                  </a:lnTo>
                  <a:lnTo>
                    <a:pt x="1337298" y="307926"/>
                  </a:lnTo>
                  <a:lnTo>
                    <a:pt x="1337298" y="88889"/>
                  </a:lnTo>
                  <a:close/>
                  <a:moveTo>
                    <a:pt x="991493" y="35237"/>
                  </a:moveTo>
                  <a:cubicBezTo>
                    <a:pt x="991493" y="18803"/>
                    <a:pt x="979217" y="7148"/>
                    <a:pt x="962434" y="7148"/>
                  </a:cubicBezTo>
                  <a:cubicBezTo>
                    <a:pt x="945534" y="7148"/>
                    <a:pt x="933374" y="18803"/>
                    <a:pt x="933374" y="35237"/>
                  </a:cubicBezTo>
                  <a:cubicBezTo>
                    <a:pt x="933374" y="51787"/>
                    <a:pt x="945534" y="63326"/>
                    <a:pt x="962434" y="63326"/>
                  </a:cubicBezTo>
                  <a:cubicBezTo>
                    <a:pt x="979178" y="63326"/>
                    <a:pt x="991493" y="51787"/>
                    <a:pt x="991493" y="35237"/>
                  </a:cubicBezTo>
                  <a:moveTo>
                    <a:pt x="1264687" y="198213"/>
                  </a:moveTo>
                  <a:cubicBezTo>
                    <a:pt x="1264687" y="140326"/>
                    <a:pt x="1223467" y="101282"/>
                    <a:pt x="1164415" y="101282"/>
                  </a:cubicBezTo>
                  <a:cubicBezTo>
                    <a:pt x="1104858" y="101282"/>
                    <a:pt x="1064143" y="140326"/>
                    <a:pt x="1064143" y="198213"/>
                  </a:cubicBezTo>
                  <a:cubicBezTo>
                    <a:pt x="1064143" y="256566"/>
                    <a:pt x="1104858" y="295144"/>
                    <a:pt x="1164415" y="295144"/>
                  </a:cubicBezTo>
                  <a:cubicBezTo>
                    <a:pt x="1223467" y="295105"/>
                    <a:pt x="1264687" y="256527"/>
                    <a:pt x="1264687" y="198213"/>
                  </a:cubicBezTo>
                  <a:moveTo>
                    <a:pt x="1016707" y="198640"/>
                  </a:moveTo>
                  <a:cubicBezTo>
                    <a:pt x="1016707" y="128827"/>
                    <a:pt x="1077197" y="80264"/>
                    <a:pt x="1164415" y="80264"/>
                  </a:cubicBezTo>
                  <a:cubicBezTo>
                    <a:pt x="1251167" y="80264"/>
                    <a:pt x="1311618" y="128827"/>
                    <a:pt x="1311618" y="198640"/>
                  </a:cubicBezTo>
                  <a:cubicBezTo>
                    <a:pt x="1311618" y="268027"/>
                    <a:pt x="1251129" y="316589"/>
                    <a:pt x="1164376" y="316589"/>
                  </a:cubicBezTo>
                  <a:cubicBezTo>
                    <a:pt x="1077197" y="316589"/>
                    <a:pt x="1016707" y="268027"/>
                    <a:pt x="1016707" y="198640"/>
                  </a:cubicBezTo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373777" y="0"/>
                  </a:moveTo>
                  <a:lnTo>
                    <a:pt x="373777" y="307926"/>
                  </a:lnTo>
                  <a:lnTo>
                    <a:pt x="326069" y="307926"/>
                  </a:lnTo>
                  <a:lnTo>
                    <a:pt x="326069" y="0"/>
                  </a:lnTo>
                  <a:lnTo>
                    <a:pt x="373777" y="0"/>
                  </a:lnTo>
                  <a:close/>
                  <a:moveTo>
                    <a:pt x="761384" y="88695"/>
                  </a:moveTo>
                  <a:lnTo>
                    <a:pt x="809092" y="88695"/>
                  </a:lnTo>
                  <a:lnTo>
                    <a:pt x="804314" y="164608"/>
                  </a:lnTo>
                  <a:lnTo>
                    <a:pt x="806489" y="164608"/>
                  </a:lnTo>
                  <a:cubicBezTo>
                    <a:pt x="814725" y="114297"/>
                    <a:pt x="839900" y="86092"/>
                    <a:pt x="885433" y="86092"/>
                  </a:cubicBezTo>
                  <a:cubicBezTo>
                    <a:pt x="894096" y="86092"/>
                    <a:pt x="901905" y="86519"/>
                    <a:pt x="910141" y="88267"/>
                  </a:cubicBezTo>
                  <a:lnTo>
                    <a:pt x="907538" y="130769"/>
                  </a:lnTo>
                  <a:cubicBezTo>
                    <a:pt x="896699" y="127312"/>
                    <a:pt x="886715" y="126418"/>
                    <a:pt x="878051" y="126418"/>
                  </a:cubicBezTo>
                  <a:cubicBezTo>
                    <a:pt x="832091" y="126418"/>
                    <a:pt x="809092" y="157226"/>
                    <a:pt x="809092" y="216201"/>
                  </a:cubicBezTo>
                  <a:lnTo>
                    <a:pt x="809092" y="307693"/>
                  </a:lnTo>
                  <a:lnTo>
                    <a:pt x="761384" y="307693"/>
                  </a:lnTo>
                  <a:lnTo>
                    <a:pt x="761384" y="88695"/>
                  </a:lnTo>
                  <a:close/>
                </a:path>
              </a:pathLst>
            </a:custGeom>
            <a:grpFill/>
            <a:ln w="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0627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Pi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*In rare cases, the Elipse Balloon may require endoscopic or surgical intervention for removal. **Results may vary from one patient to another. A small percentage of patients don’t respond to the treatment. This material is not intended for a U.S. audien">
            <a:extLst>
              <a:ext uri="{FF2B5EF4-FFF2-40B4-BE49-F238E27FC236}">
                <a16:creationId xmlns:a16="http://schemas.microsoft.com/office/drawing/2014/main" id="{56FB30B2-9DB3-437C-B1D8-2D6D6A891103}"/>
              </a:ext>
            </a:extLst>
          </p:cNvPr>
          <p:cNvSpPr txBox="1"/>
          <p:nvPr userDrawn="1"/>
        </p:nvSpPr>
        <p:spPr>
          <a:xfrm>
            <a:off x="2874454" y="5921882"/>
            <a:ext cx="8613940" cy="233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>
              <a:defRPr sz="900">
                <a:solidFill>
                  <a:srgbClr val="FFF8F0">
                    <a:alpha val="50211"/>
                  </a:srgbClr>
                </a:solidFill>
                <a:latin typeface="GT America Light"/>
                <a:ea typeface="GT America Light"/>
                <a:cs typeface="GT America Light"/>
                <a:sym typeface="GT America Light"/>
              </a:defRPr>
            </a:pPr>
            <a:endParaRPr>
              <a:solidFill>
                <a:schemeClr val="tx1">
                  <a:alpha val="50211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6F7598-3228-40EE-8ACE-86B21428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39" y="2421595"/>
            <a:ext cx="9161664" cy="2957284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GT America Extended Thin" panose="00000305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7753498-3272-4271-952C-2A55AE715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4250" y="1688624"/>
            <a:ext cx="9161653" cy="3730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1FEC28-DA9E-4B37-901A-A659435A0350}"/>
              </a:ext>
            </a:extLst>
          </p:cNvPr>
          <p:cNvGrpSpPr/>
          <p:nvPr userDrawn="1"/>
        </p:nvGrpSpPr>
        <p:grpSpPr>
          <a:xfrm>
            <a:off x="984250" y="5935164"/>
            <a:ext cx="1567174" cy="503735"/>
            <a:chOff x="984250" y="5935164"/>
            <a:chExt cx="1567174" cy="503735"/>
          </a:xfrm>
          <a:solidFill>
            <a:schemeClr val="tx1"/>
          </a:solidFill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8D48A72-CABF-47A2-8D93-F72F7AD35661}"/>
                </a:ext>
              </a:extLst>
            </p:cNvPr>
            <p:cNvGrpSpPr/>
            <p:nvPr userDrawn="1"/>
          </p:nvGrpSpPr>
          <p:grpSpPr>
            <a:xfrm>
              <a:off x="1325736" y="6346496"/>
              <a:ext cx="884752" cy="92403"/>
              <a:chOff x="1452393" y="6358591"/>
              <a:chExt cx="630886" cy="65889"/>
            </a:xfrm>
            <a:grpFill/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4B88E3A-1F8C-433A-84E4-A6D5F613E2F6}"/>
                  </a:ext>
                </a:extLst>
              </p:cNvPr>
              <p:cNvSpPr/>
              <p:nvPr/>
            </p:nvSpPr>
            <p:spPr>
              <a:xfrm>
                <a:off x="1452393" y="6360300"/>
                <a:ext cx="54351" cy="62354"/>
              </a:xfrm>
              <a:custGeom>
                <a:avLst/>
                <a:gdLst>
                  <a:gd name="connsiteX0" fmla="*/ 41647 w 54351"/>
                  <a:gd name="connsiteY0" fmla="*/ 19697 h 62354"/>
                  <a:gd name="connsiteX1" fmla="*/ 28982 w 54351"/>
                  <a:gd name="connsiteY1" fmla="*/ 9091 h 62354"/>
                  <a:gd name="connsiteX2" fmla="*/ 12199 w 54351"/>
                  <a:gd name="connsiteY2" fmla="*/ 9091 h 62354"/>
                  <a:gd name="connsiteX3" fmla="*/ 12199 w 54351"/>
                  <a:gd name="connsiteY3" fmla="*/ 30420 h 62354"/>
                  <a:gd name="connsiteX4" fmla="*/ 28982 w 54351"/>
                  <a:gd name="connsiteY4" fmla="*/ 30420 h 62354"/>
                  <a:gd name="connsiteX5" fmla="*/ 41647 w 54351"/>
                  <a:gd name="connsiteY5" fmla="*/ 19697 h 62354"/>
                  <a:gd name="connsiteX6" fmla="*/ 54351 w 54351"/>
                  <a:gd name="connsiteY6" fmla="*/ 19425 h 62354"/>
                  <a:gd name="connsiteX7" fmla="*/ 30886 w 54351"/>
                  <a:gd name="connsiteY7" fmla="*/ 39355 h 62354"/>
                  <a:gd name="connsiteX8" fmla="*/ 12199 w 54351"/>
                  <a:gd name="connsiteY8" fmla="*/ 39355 h 62354"/>
                  <a:gd name="connsiteX9" fmla="*/ 12199 w 54351"/>
                  <a:gd name="connsiteY9" fmla="*/ 62354 h 62354"/>
                  <a:gd name="connsiteX10" fmla="*/ 0 w 54351"/>
                  <a:gd name="connsiteY10" fmla="*/ 62354 h 62354"/>
                  <a:gd name="connsiteX11" fmla="*/ 0 w 54351"/>
                  <a:gd name="connsiteY11" fmla="*/ 0 h 62354"/>
                  <a:gd name="connsiteX12" fmla="*/ 31430 w 54351"/>
                  <a:gd name="connsiteY12" fmla="*/ 0 h 62354"/>
                  <a:gd name="connsiteX13" fmla="*/ 54351 w 54351"/>
                  <a:gd name="connsiteY13" fmla="*/ 19425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351" h="62354">
                    <a:moveTo>
                      <a:pt x="41647" y="19697"/>
                    </a:moveTo>
                    <a:cubicBezTo>
                      <a:pt x="41647" y="13131"/>
                      <a:pt x="36908" y="9091"/>
                      <a:pt x="28982" y="9091"/>
                    </a:cubicBezTo>
                    <a:lnTo>
                      <a:pt x="12199" y="9091"/>
                    </a:lnTo>
                    <a:lnTo>
                      <a:pt x="12199" y="30420"/>
                    </a:lnTo>
                    <a:lnTo>
                      <a:pt x="28982" y="30420"/>
                    </a:lnTo>
                    <a:cubicBezTo>
                      <a:pt x="36791" y="30420"/>
                      <a:pt x="41647" y="26301"/>
                      <a:pt x="41647" y="19697"/>
                    </a:cubicBezTo>
                    <a:moveTo>
                      <a:pt x="54351" y="19425"/>
                    </a:moveTo>
                    <a:cubicBezTo>
                      <a:pt x="54351" y="31624"/>
                      <a:pt x="45222" y="39355"/>
                      <a:pt x="30886" y="39355"/>
                    </a:cubicBezTo>
                    <a:lnTo>
                      <a:pt x="12199" y="39355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430" y="0"/>
                    </a:lnTo>
                    <a:cubicBezTo>
                      <a:pt x="45493" y="39"/>
                      <a:pt x="54351" y="7576"/>
                      <a:pt x="54351" y="19425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76C2A80-2690-4E49-828D-D25CD32FB2F0}"/>
                  </a:ext>
                </a:extLst>
              </p:cNvPr>
              <p:cNvSpPr/>
              <p:nvPr/>
            </p:nvSpPr>
            <p:spPr>
              <a:xfrm>
                <a:off x="1539651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565 w 56565"/>
                  <a:gd name="connsiteY1" fmla="*/ 29176 h 62354"/>
                  <a:gd name="connsiteX2" fmla="*/ 41686 w 56565"/>
                  <a:gd name="connsiteY2" fmla="*/ 18998 h 62354"/>
                  <a:gd name="connsiteX3" fmla="*/ 29565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894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894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565" y="29176"/>
                    </a:lnTo>
                    <a:cubicBezTo>
                      <a:pt x="38617" y="29176"/>
                      <a:pt x="41686" y="24514"/>
                      <a:pt x="41686" y="18998"/>
                    </a:cubicBezTo>
                    <a:cubicBezTo>
                      <a:pt x="41686" y="13559"/>
                      <a:pt x="38695" y="9091"/>
                      <a:pt x="29565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894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894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C623DC2-1934-4982-A68A-C55BC37F1430}"/>
                  </a:ext>
                </a:extLst>
              </p:cNvPr>
              <p:cNvSpPr/>
              <p:nvPr/>
            </p:nvSpPr>
            <p:spPr>
              <a:xfrm>
                <a:off x="1623761" y="6358591"/>
                <a:ext cx="68842" cy="65850"/>
              </a:xfrm>
              <a:custGeom>
                <a:avLst/>
                <a:gdLst>
                  <a:gd name="connsiteX0" fmla="*/ 56100 w 68842"/>
                  <a:gd name="connsiteY0" fmla="*/ 32906 h 65850"/>
                  <a:gd name="connsiteX1" fmla="*/ 34421 w 68842"/>
                  <a:gd name="connsiteY1" fmla="*/ 9557 h 65850"/>
                  <a:gd name="connsiteX2" fmla="*/ 12743 w 68842"/>
                  <a:gd name="connsiteY2" fmla="*/ 32906 h 65850"/>
                  <a:gd name="connsiteX3" fmla="*/ 34421 w 68842"/>
                  <a:gd name="connsiteY3" fmla="*/ 56255 h 65850"/>
                  <a:gd name="connsiteX4" fmla="*/ 56100 w 68842"/>
                  <a:gd name="connsiteY4" fmla="*/ 32906 h 65850"/>
                  <a:gd name="connsiteX5" fmla="*/ 0 w 68842"/>
                  <a:gd name="connsiteY5" fmla="*/ 32906 h 65850"/>
                  <a:gd name="connsiteX6" fmla="*/ 34421 w 68842"/>
                  <a:gd name="connsiteY6" fmla="*/ 0 h 65850"/>
                  <a:gd name="connsiteX7" fmla="*/ 68842 w 68842"/>
                  <a:gd name="connsiteY7" fmla="*/ 32906 h 65850"/>
                  <a:gd name="connsiteX8" fmla="*/ 34421 w 68842"/>
                  <a:gd name="connsiteY8" fmla="*/ 65851 h 65850"/>
                  <a:gd name="connsiteX9" fmla="*/ 0 w 68842"/>
                  <a:gd name="connsiteY9" fmla="*/ 32906 h 6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842" h="65850">
                    <a:moveTo>
                      <a:pt x="56100" y="32906"/>
                    </a:moveTo>
                    <a:cubicBezTo>
                      <a:pt x="56100" y="18609"/>
                      <a:pt x="47747" y="9557"/>
                      <a:pt x="34421" y="9557"/>
                    </a:cubicBezTo>
                    <a:cubicBezTo>
                      <a:pt x="21096" y="9557"/>
                      <a:pt x="12743" y="18609"/>
                      <a:pt x="12743" y="32906"/>
                    </a:cubicBezTo>
                    <a:cubicBezTo>
                      <a:pt x="12743" y="47047"/>
                      <a:pt x="21096" y="56255"/>
                      <a:pt x="34421" y="56255"/>
                    </a:cubicBezTo>
                    <a:cubicBezTo>
                      <a:pt x="47747" y="56255"/>
                      <a:pt x="56100" y="47203"/>
                      <a:pt x="56100" y="32906"/>
                    </a:cubicBezTo>
                    <a:moveTo>
                      <a:pt x="0" y="32906"/>
                    </a:moveTo>
                    <a:cubicBezTo>
                      <a:pt x="0" y="12704"/>
                      <a:pt x="13598" y="0"/>
                      <a:pt x="34421" y="0"/>
                    </a:cubicBezTo>
                    <a:cubicBezTo>
                      <a:pt x="55245" y="0"/>
                      <a:pt x="68842" y="12743"/>
                      <a:pt x="68842" y="32906"/>
                    </a:cubicBezTo>
                    <a:cubicBezTo>
                      <a:pt x="68842" y="52992"/>
                      <a:pt x="55245" y="65851"/>
                      <a:pt x="34421" y="65851"/>
                    </a:cubicBezTo>
                    <a:cubicBezTo>
                      <a:pt x="13598" y="65851"/>
                      <a:pt x="0" y="52914"/>
                      <a:pt x="0" y="32906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DDB36E9-07D9-4EF2-8460-0D550B650BEF}"/>
                  </a:ext>
                </a:extLst>
              </p:cNvPr>
              <p:cNvSpPr/>
              <p:nvPr/>
            </p:nvSpPr>
            <p:spPr>
              <a:xfrm>
                <a:off x="1722829" y="6358591"/>
                <a:ext cx="65151" cy="65889"/>
              </a:xfrm>
              <a:custGeom>
                <a:avLst/>
                <a:gdLst>
                  <a:gd name="connsiteX0" fmla="*/ 0 w 65151"/>
                  <a:gd name="connsiteY0" fmla="*/ 33100 h 65889"/>
                  <a:gd name="connsiteX1" fmla="*/ 34421 w 65151"/>
                  <a:gd name="connsiteY1" fmla="*/ 0 h 65889"/>
                  <a:gd name="connsiteX2" fmla="*/ 64724 w 65151"/>
                  <a:gd name="connsiteY2" fmla="*/ 19580 h 65889"/>
                  <a:gd name="connsiteX3" fmla="*/ 52176 w 65151"/>
                  <a:gd name="connsiteY3" fmla="*/ 21678 h 65889"/>
                  <a:gd name="connsiteX4" fmla="*/ 34072 w 65151"/>
                  <a:gd name="connsiteY4" fmla="*/ 9363 h 65889"/>
                  <a:gd name="connsiteX5" fmla="*/ 12549 w 65151"/>
                  <a:gd name="connsiteY5" fmla="*/ 33061 h 65889"/>
                  <a:gd name="connsiteX6" fmla="*/ 34149 w 65151"/>
                  <a:gd name="connsiteY6" fmla="*/ 56410 h 65889"/>
                  <a:gd name="connsiteX7" fmla="*/ 54079 w 65151"/>
                  <a:gd name="connsiteY7" fmla="*/ 40093 h 65889"/>
                  <a:gd name="connsiteX8" fmla="*/ 54079 w 65151"/>
                  <a:gd name="connsiteY8" fmla="*/ 39316 h 65889"/>
                  <a:gd name="connsiteX9" fmla="*/ 33256 w 65151"/>
                  <a:gd name="connsiteY9" fmla="*/ 39316 h 65889"/>
                  <a:gd name="connsiteX10" fmla="*/ 33256 w 65151"/>
                  <a:gd name="connsiteY10" fmla="*/ 30458 h 65889"/>
                  <a:gd name="connsiteX11" fmla="*/ 65152 w 65151"/>
                  <a:gd name="connsiteY11" fmla="*/ 30458 h 65889"/>
                  <a:gd name="connsiteX12" fmla="*/ 65152 w 65151"/>
                  <a:gd name="connsiteY12" fmla="*/ 64103 h 65889"/>
                  <a:gd name="connsiteX13" fmla="*/ 56177 w 65151"/>
                  <a:gd name="connsiteY13" fmla="*/ 64103 h 65889"/>
                  <a:gd name="connsiteX14" fmla="*/ 55323 w 65151"/>
                  <a:gd name="connsiteY14" fmla="*/ 53924 h 65889"/>
                  <a:gd name="connsiteX15" fmla="*/ 31702 w 65151"/>
                  <a:gd name="connsiteY15" fmla="*/ 65890 h 65889"/>
                  <a:gd name="connsiteX16" fmla="*/ 0 w 65151"/>
                  <a:gd name="connsiteY16" fmla="*/ 33100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51" h="65889">
                    <a:moveTo>
                      <a:pt x="0" y="33100"/>
                    </a:moveTo>
                    <a:cubicBezTo>
                      <a:pt x="0" y="13598"/>
                      <a:pt x="12976" y="0"/>
                      <a:pt x="34421" y="0"/>
                    </a:cubicBezTo>
                    <a:cubicBezTo>
                      <a:pt x="52331" y="0"/>
                      <a:pt x="62238" y="9479"/>
                      <a:pt x="64724" y="19580"/>
                    </a:cubicBezTo>
                    <a:lnTo>
                      <a:pt x="52176" y="21678"/>
                    </a:lnTo>
                    <a:cubicBezTo>
                      <a:pt x="50583" y="15346"/>
                      <a:pt x="44988" y="9363"/>
                      <a:pt x="34072" y="9363"/>
                    </a:cubicBezTo>
                    <a:cubicBezTo>
                      <a:pt x="20552" y="9363"/>
                      <a:pt x="12549" y="18765"/>
                      <a:pt x="12549" y="33061"/>
                    </a:cubicBezTo>
                    <a:cubicBezTo>
                      <a:pt x="12549" y="46737"/>
                      <a:pt x="20202" y="56410"/>
                      <a:pt x="34149" y="56410"/>
                    </a:cubicBezTo>
                    <a:cubicBezTo>
                      <a:pt x="48174" y="56410"/>
                      <a:pt x="53885" y="47086"/>
                      <a:pt x="54079" y="40093"/>
                    </a:cubicBezTo>
                    <a:lnTo>
                      <a:pt x="54079" y="39316"/>
                    </a:lnTo>
                    <a:lnTo>
                      <a:pt x="33256" y="39316"/>
                    </a:lnTo>
                    <a:lnTo>
                      <a:pt x="33256" y="30458"/>
                    </a:lnTo>
                    <a:lnTo>
                      <a:pt x="65152" y="30458"/>
                    </a:lnTo>
                    <a:lnTo>
                      <a:pt x="65152" y="64103"/>
                    </a:lnTo>
                    <a:lnTo>
                      <a:pt x="56177" y="64103"/>
                    </a:lnTo>
                    <a:lnTo>
                      <a:pt x="55323" y="53924"/>
                    </a:lnTo>
                    <a:cubicBezTo>
                      <a:pt x="51632" y="60839"/>
                      <a:pt x="43473" y="65890"/>
                      <a:pt x="31702" y="65890"/>
                    </a:cubicBezTo>
                    <a:cubicBezTo>
                      <a:pt x="12044" y="65851"/>
                      <a:pt x="0" y="52331"/>
                      <a:pt x="0" y="33100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64DF7F1-F03D-463F-BA09-0AA83A769447}"/>
                  </a:ext>
                </a:extLst>
              </p:cNvPr>
              <p:cNvSpPr/>
              <p:nvPr/>
            </p:nvSpPr>
            <p:spPr>
              <a:xfrm>
                <a:off x="1824616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604 w 56565"/>
                  <a:gd name="connsiteY1" fmla="*/ 29176 h 62354"/>
                  <a:gd name="connsiteX2" fmla="*/ 41725 w 56565"/>
                  <a:gd name="connsiteY2" fmla="*/ 18998 h 62354"/>
                  <a:gd name="connsiteX3" fmla="*/ 29604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933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933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604" y="29176"/>
                    </a:lnTo>
                    <a:cubicBezTo>
                      <a:pt x="38656" y="29176"/>
                      <a:pt x="41725" y="24514"/>
                      <a:pt x="41725" y="18998"/>
                    </a:cubicBezTo>
                    <a:cubicBezTo>
                      <a:pt x="41725" y="13559"/>
                      <a:pt x="38734" y="9091"/>
                      <a:pt x="29604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933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933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01E24A0-B9A4-42B2-978E-9DF04E8D4954}"/>
                  </a:ext>
                </a:extLst>
              </p:cNvPr>
              <p:cNvSpPr/>
              <p:nvPr/>
            </p:nvSpPr>
            <p:spPr>
              <a:xfrm>
                <a:off x="1909581" y="6360339"/>
                <a:ext cx="68259" cy="62315"/>
              </a:xfrm>
              <a:custGeom>
                <a:avLst/>
                <a:gdLst>
                  <a:gd name="connsiteX0" fmla="*/ 45804 w 68259"/>
                  <a:gd name="connsiteY0" fmla="*/ 38267 h 62315"/>
                  <a:gd name="connsiteX1" fmla="*/ 38073 w 68259"/>
                  <a:gd name="connsiteY1" fmla="*/ 19114 h 62315"/>
                  <a:gd name="connsiteX2" fmla="*/ 34227 w 68259"/>
                  <a:gd name="connsiteY2" fmla="*/ 9091 h 62315"/>
                  <a:gd name="connsiteX3" fmla="*/ 34033 w 68259"/>
                  <a:gd name="connsiteY3" fmla="*/ 9091 h 62315"/>
                  <a:gd name="connsiteX4" fmla="*/ 30070 w 68259"/>
                  <a:gd name="connsiteY4" fmla="*/ 19114 h 62315"/>
                  <a:gd name="connsiteX5" fmla="*/ 22339 w 68259"/>
                  <a:gd name="connsiteY5" fmla="*/ 38267 h 62315"/>
                  <a:gd name="connsiteX6" fmla="*/ 45804 w 68259"/>
                  <a:gd name="connsiteY6" fmla="*/ 38267 h 62315"/>
                  <a:gd name="connsiteX7" fmla="*/ 49340 w 68259"/>
                  <a:gd name="connsiteY7" fmla="*/ 47125 h 62315"/>
                  <a:gd name="connsiteX8" fmla="*/ 18881 w 68259"/>
                  <a:gd name="connsiteY8" fmla="*/ 47125 h 62315"/>
                  <a:gd name="connsiteX9" fmla="*/ 12743 w 68259"/>
                  <a:gd name="connsiteY9" fmla="*/ 62316 h 62315"/>
                  <a:gd name="connsiteX10" fmla="*/ 0 w 68259"/>
                  <a:gd name="connsiteY10" fmla="*/ 62316 h 62315"/>
                  <a:gd name="connsiteX11" fmla="*/ 27234 w 68259"/>
                  <a:gd name="connsiteY11" fmla="*/ 0 h 62315"/>
                  <a:gd name="connsiteX12" fmla="*/ 41026 w 68259"/>
                  <a:gd name="connsiteY12" fmla="*/ 0 h 62315"/>
                  <a:gd name="connsiteX13" fmla="*/ 68260 w 68259"/>
                  <a:gd name="connsiteY13" fmla="*/ 62316 h 62315"/>
                  <a:gd name="connsiteX14" fmla="*/ 55517 w 68259"/>
                  <a:gd name="connsiteY14" fmla="*/ 62316 h 62315"/>
                  <a:gd name="connsiteX15" fmla="*/ 49340 w 68259"/>
                  <a:gd name="connsiteY15" fmla="*/ 47125 h 6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259" h="62315">
                    <a:moveTo>
                      <a:pt x="45804" y="38267"/>
                    </a:moveTo>
                    <a:lnTo>
                      <a:pt x="38073" y="19114"/>
                    </a:lnTo>
                    <a:cubicBezTo>
                      <a:pt x="36208" y="15152"/>
                      <a:pt x="35082" y="12626"/>
                      <a:pt x="34227" y="9091"/>
                    </a:cubicBezTo>
                    <a:lnTo>
                      <a:pt x="34033" y="9091"/>
                    </a:lnTo>
                    <a:cubicBezTo>
                      <a:pt x="33061" y="12587"/>
                      <a:pt x="31935" y="15152"/>
                      <a:pt x="30070" y="19114"/>
                    </a:cubicBezTo>
                    <a:lnTo>
                      <a:pt x="22339" y="38267"/>
                    </a:lnTo>
                    <a:lnTo>
                      <a:pt x="45804" y="38267"/>
                    </a:lnTo>
                    <a:close/>
                    <a:moveTo>
                      <a:pt x="49340" y="47125"/>
                    </a:moveTo>
                    <a:lnTo>
                      <a:pt x="18881" y="47125"/>
                    </a:lnTo>
                    <a:lnTo>
                      <a:pt x="12743" y="62316"/>
                    </a:lnTo>
                    <a:lnTo>
                      <a:pt x="0" y="62316"/>
                    </a:lnTo>
                    <a:lnTo>
                      <a:pt x="27234" y="0"/>
                    </a:lnTo>
                    <a:lnTo>
                      <a:pt x="41026" y="0"/>
                    </a:lnTo>
                    <a:lnTo>
                      <a:pt x="68260" y="62316"/>
                    </a:lnTo>
                    <a:lnTo>
                      <a:pt x="55517" y="62316"/>
                    </a:lnTo>
                    <a:lnTo>
                      <a:pt x="49340" y="47125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C2C6011-D3E9-4861-B006-ECAC262FFA81}"/>
                  </a:ext>
                </a:extLst>
              </p:cNvPr>
              <p:cNvSpPr/>
              <p:nvPr/>
            </p:nvSpPr>
            <p:spPr>
              <a:xfrm>
                <a:off x="2010397" y="6360339"/>
                <a:ext cx="72882" cy="62354"/>
              </a:xfrm>
              <a:custGeom>
                <a:avLst/>
                <a:gdLst>
                  <a:gd name="connsiteX0" fmla="*/ 0 w 72882"/>
                  <a:gd name="connsiteY0" fmla="*/ 0 h 62354"/>
                  <a:gd name="connsiteX1" fmla="*/ 17638 w 72882"/>
                  <a:gd name="connsiteY1" fmla="*/ 0 h 62354"/>
                  <a:gd name="connsiteX2" fmla="*/ 34499 w 72882"/>
                  <a:gd name="connsiteY2" fmla="*/ 43473 h 62354"/>
                  <a:gd name="connsiteX3" fmla="*/ 36247 w 72882"/>
                  <a:gd name="connsiteY3" fmla="*/ 49806 h 62354"/>
                  <a:gd name="connsiteX4" fmla="*/ 36441 w 72882"/>
                  <a:gd name="connsiteY4" fmla="*/ 49806 h 62354"/>
                  <a:gd name="connsiteX5" fmla="*/ 38267 w 72882"/>
                  <a:gd name="connsiteY5" fmla="*/ 43473 h 62354"/>
                  <a:gd name="connsiteX6" fmla="*/ 55051 w 72882"/>
                  <a:gd name="connsiteY6" fmla="*/ 0 h 62354"/>
                  <a:gd name="connsiteX7" fmla="*/ 72883 w 72882"/>
                  <a:gd name="connsiteY7" fmla="*/ 0 h 62354"/>
                  <a:gd name="connsiteX8" fmla="*/ 72883 w 72882"/>
                  <a:gd name="connsiteY8" fmla="*/ 62354 h 62354"/>
                  <a:gd name="connsiteX9" fmla="*/ 61733 w 72882"/>
                  <a:gd name="connsiteY9" fmla="*/ 62354 h 62354"/>
                  <a:gd name="connsiteX10" fmla="*/ 61733 w 72882"/>
                  <a:gd name="connsiteY10" fmla="*/ 17211 h 62354"/>
                  <a:gd name="connsiteX11" fmla="*/ 62160 w 72882"/>
                  <a:gd name="connsiteY11" fmla="*/ 9674 h 62354"/>
                  <a:gd name="connsiteX12" fmla="*/ 61811 w 72882"/>
                  <a:gd name="connsiteY12" fmla="*/ 9674 h 62354"/>
                  <a:gd name="connsiteX13" fmla="*/ 59518 w 72882"/>
                  <a:gd name="connsiteY13" fmla="*/ 16977 h 62354"/>
                  <a:gd name="connsiteX14" fmla="*/ 41803 w 72882"/>
                  <a:gd name="connsiteY14" fmla="*/ 62354 h 62354"/>
                  <a:gd name="connsiteX15" fmla="*/ 30575 w 72882"/>
                  <a:gd name="connsiteY15" fmla="*/ 62354 h 62354"/>
                  <a:gd name="connsiteX16" fmla="*/ 12859 w 72882"/>
                  <a:gd name="connsiteY16" fmla="*/ 16977 h 62354"/>
                  <a:gd name="connsiteX17" fmla="*/ 10761 w 72882"/>
                  <a:gd name="connsiteY17" fmla="*/ 9674 h 62354"/>
                  <a:gd name="connsiteX18" fmla="*/ 10412 w 72882"/>
                  <a:gd name="connsiteY18" fmla="*/ 9674 h 62354"/>
                  <a:gd name="connsiteX19" fmla="*/ 10839 w 72882"/>
                  <a:gd name="connsiteY19" fmla="*/ 17211 h 62354"/>
                  <a:gd name="connsiteX20" fmla="*/ 10839 w 72882"/>
                  <a:gd name="connsiteY20" fmla="*/ 62354 h 62354"/>
                  <a:gd name="connsiteX21" fmla="*/ 39 w 72882"/>
                  <a:gd name="connsiteY21" fmla="*/ 62354 h 62354"/>
                  <a:gd name="connsiteX22" fmla="*/ 39 w 72882"/>
                  <a:gd name="connsiteY22" fmla="*/ 0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882" h="62354">
                    <a:moveTo>
                      <a:pt x="0" y="0"/>
                    </a:moveTo>
                    <a:lnTo>
                      <a:pt x="17638" y="0"/>
                    </a:lnTo>
                    <a:lnTo>
                      <a:pt x="34499" y="43473"/>
                    </a:lnTo>
                    <a:cubicBezTo>
                      <a:pt x="35392" y="46193"/>
                      <a:pt x="35897" y="47669"/>
                      <a:pt x="36247" y="49806"/>
                    </a:cubicBezTo>
                    <a:lnTo>
                      <a:pt x="36441" y="49806"/>
                    </a:lnTo>
                    <a:cubicBezTo>
                      <a:pt x="36791" y="47708"/>
                      <a:pt x="37296" y="46115"/>
                      <a:pt x="38267" y="43473"/>
                    </a:cubicBezTo>
                    <a:lnTo>
                      <a:pt x="55051" y="0"/>
                    </a:lnTo>
                    <a:lnTo>
                      <a:pt x="72883" y="0"/>
                    </a:lnTo>
                    <a:lnTo>
                      <a:pt x="72883" y="62354"/>
                    </a:lnTo>
                    <a:lnTo>
                      <a:pt x="61733" y="62354"/>
                    </a:lnTo>
                    <a:lnTo>
                      <a:pt x="61733" y="17211"/>
                    </a:lnTo>
                    <a:cubicBezTo>
                      <a:pt x="61733" y="14646"/>
                      <a:pt x="61888" y="11927"/>
                      <a:pt x="62160" y="9674"/>
                    </a:cubicBezTo>
                    <a:lnTo>
                      <a:pt x="61811" y="9674"/>
                    </a:lnTo>
                    <a:cubicBezTo>
                      <a:pt x="61539" y="11072"/>
                      <a:pt x="60490" y="14608"/>
                      <a:pt x="59518" y="16977"/>
                    </a:cubicBezTo>
                    <a:lnTo>
                      <a:pt x="41803" y="62354"/>
                    </a:lnTo>
                    <a:lnTo>
                      <a:pt x="30575" y="62354"/>
                    </a:lnTo>
                    <a:lnTo>
                      <a:pt x="12859" y="16977"/>
                    </a:lnTo>
                    <a:cubicBezTo>
                      <a:pt x="11966" y="14608"/>
                      <a:pt x="11111" y="11344"/>
                      <a:pt x="10761" y="9674"/>
                    </a:cubicBezTo>
                    <a:lnTo>
                      <a:pt x="10412" y="9674"/>
                    </a:lnTo>
                    <a:cubicBezTo>
                      <a:pt x="10684" y="11888"/>
                      <a:pt x="10839" y="14413"/>
                      <a:pt x="10839" y="17211"/>
                    </a:cubicBezTo>
                    <a:lnTo>
                      <a:pt x="10839" y="62354"/>
                    </a:lnTo>
                    <a:lnTo>
                      <a:pt x="39" y="6235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8FF6269-F2C2-4D66-BBBB-8BF5A981A0A0}"/>
                </a:ext>
              </a:extLst>
            </p:cNvPr>
            <p:cNvSpPr/>
            <p:nvPr/>
          </p:nvSpPr>
          <p:spPr>
            <a:xfrm>
              <a:off x="984250" y="5935164"/>
              <a:ext cx="1567174" cy="316589"/>
            </a:xfrm>
            <a:custGeom>
              <a:avLst/>
              <a:gdLst>
                <a:gd name="connsiteX0" fmla="*/ 683995 w 1567174"/>
                <a:gd name="connsiteY0" fmla="*/ 307926 h 316589"/>
                <a:gd name="connsiteX1" fmla="*/ 723855 w 1567174"/>
                <a:gd name="connsiteY1" fmla="*/ 307926 h 316589"/>
                <a:gd name="connsiteX2" fmla="*/ 723855 w 1567174"/>
                <a:gd name="connsiteY2" fmla="*/ 234460 h 316589"/>
                <a:gd name="connsiteX3" fmla="*/ 723816 w 1567174"/>
                <a:gd name="connsiteY3" fmla="*/ 234188 h 316589"/>
                <a:gd name="connsiteX4" fmla="*/ 723816 w 1567174"/>
                <a:gd name="connsiteY4" fmla="*/ 88889 h 316589"/>
                <a:gd name="connsiteX5" fmla="*/ 676108 w 1567174"/>
                <a:gd name="connsiteY5" fmla="*/ 88889 h 316589"/>
                <a:gd name="connsiteX6" fmla="*/ 676108 w 1567174"/>
                <a:gd name="connsiteY6" fmla="*/ 207265 h 316589"/>
                <a:gd name="connsiteX7" fmla="*/ 609325 w 1567174"/>
                <a:gd name="connsiteY7" fmla="*/ 284888 h 316589"/>
                <a:gd name="connsiteX8" fmla="*/ 545999 w 1567174"/>
                <a:gd name="connsiteY8" fmla="*/ 204235 h 316589"/>
                <a:gd name="connsiteX9" fmla="*/ 545999 w 1567174"/>
                <a:gd name="connsiteY9" fmla="*/ 88889 h 316589"/>
                <a:gd name="connsiteX10" fmla="*/ 498291 w 1567174"/>
                <a:gd name="connsiteY10" fmla="*/ 88889 h 316589"/>
                <a:gd name="connsiteX11" fmla="*/ 498291 w 1567174"/>
                <a:gd name="connsiteY11" fmla="*/ 211189 h 316589"/>
                <a:gd name="connsiteX12" fmla="*/ 586753 w 1567174"/>
                <a:gd name="connsiteY12" fmla="*/ 311811 h 316589"/>
                <a:gd name="connsiteX13" fmla="*/ 678090 w 1567174"/>
                <a:gd name="connsiteY13" fmla="*/ 246581 h 316589"/>
                <a:gd name="connsiteX14" fmla="*/ 680110 w 1567174"/>
                <a:gd name="connsiteY14" fmla="*/ 246581 h 316589"/>
                <a:gd name="connsiteX15" fmla="*/ 683995 w 1567174"/>
                <a:gd name="connsiteY15" fmla="*/ 307926 h 316589"/>
                <a:gd name="connsiteX16" fmla="*/ 680149 w 1567174"/>
                <a:gd name="connsiteY16" fmla="*/ 246581 h 316589"/>
                <a:gd name="connsiteX17" fmla="*/ 680343 w 1567174"/>
                <a:gd name="connsiteY17" fmla="*/ 249379 h 316589"/>
                <a:gd name="connsiteX18" fmla="*/ 680265 w 1567174"/>
                <a:gd name="connsiteY18" fmla="*/ 246581 h 316589"/>
                <a:gd name="connsiteX19" fmla="*/ 680149 w 1567174"/>
                <a:gd name="connsiteY19" fmla="*/ 246581 h 316589"/>
                <a:gd name="connsiteX20" fmla="*/ 458625 w 1567174"/>
                <a:gd name="connsiteY20" fmla="*/ 308858 h 316589"/>
                <a:gd name="connsiteX21" fmla="*/ 410918 w 1567174"/>
                <a:gd name="connsiteY21" fmla="*/ 308858 h 316589"/>
                <a:gd name="connsiteX22" fmla="*/ 410918 w 1567174"/>
                <a:gd name="connsiteY22" fmla="*/ 932 h 316589"/>
                <a:gd name="connsiteX23" fmla="*/ 458625 w 1567174"/>
                <a:gd name="connsiteY23" fmla="*/ 932 h 316589"/>
                <a:gd name="connsiteX24" fmla="*/ 458625 w 1567174"/>
                <a:gd name="connsiteY24" fmla="*/ 308858 h 316589"/>
                <a:gd name="connsiteX25" fmla="*/ 148407 w 1567174"/>
                <a:gd name="connsiteY25" fmla="*/ 213520 h 316589"/>
                <a:gd name="connsiteX26" fmla="*/ 148252 w 1567174"/>
                <a:gd name="connsiteY26" fmla="*/ 213520 h 316589"/>
                <a:gd name="connsiteX27" fmla="*/ 73155 w 1567174"/>
                <a:gd name="connsiteY27" fmla="*/ 236752 h 316589"/>
                <a:gd name="connsiteX28" fmla="*/ 152098 w 1567174"/>
                <a:gd name="connsiteY28" fmla="*/ 49029 h 316589"/>
                <a:gd name="connsiteX29" fmla="*/ 233139 w 1567174"/>
                <a:gd name="connsiteY29" fmla="*/ 241686 h 316589"/>
                <a:gd name="connsiteX30" fmla="*/ 148407 w 1567174"/>
                <a:gd name="connsiteY30" fmla="*/ 213520 h 316589"/>
                <a:gd name="connsiteX31" fmla="*/ 54934 w 1567174"/>
                <a:gd name="connsiteY31" fmla="*/ 307965 h 316589"/>
                <a:gd name="connsiteX32" fmla="*/ 149223 w 1567174"/>
                <a:gd name="connsiteY32" fmla="*/ 231974 h 316589"/>
                <a:gd name="connsiteX33" fmla="*/ 246854 w 1567174"/>
                <a:gd name="connsiteY33" fmla="*/ 307965 h 316589"/>
                <a:gd name="connsiteX34" fmla="*/ 304196 w 1567174"/>
                <a:gd name="connsiteY34" fmla="*/ 307848 h 316589"/>
                <a:gd name="connsiteX35" fmla="*/ 174864 w 1567174"/>
                <a:gd name="connsiteY35" fmla="*/ 311 h 316589"/>
                <a:gd name="connsiteX36" fmla="*/ 129526 w 1567174"/>
                <a:gd name="connsiteY36" fmla="*/ 311 h 316589"/>
                <a:gd name="connsiteX37" fmla="*/ 129332 w 1567174"/>
                <a:gd name="connsiteY37" fmla="*/ 311 h 316589"/>
                <a:gd name="connsiteX38" fmla="*/ 0 w 1567174"/>
                <a:gd name="connsiteY38" fmla="*/ 307848 h 316589"/>
                <a:gd name="connsiteX39" fmla="*/ 54934 w 1567174"/>
                <a:gd name="connsiteY39" fmla="*/ 307965 h 316589"/>
                <a:gd name="connsiteX40" fmla="*/ 1337298 w 1567174"/>
                <a:gd name="connsiteY40" fmla="*/ 88889 h 316589"/>
                <a:gd name="connsiteX41" fmla="*/ 1385006 w 1567174"/>
                <a:gd name="connsiteY41" fmla="*/ 88889 h 316589"/>
                <a:gd name="connsiteX42" fmla="*/ 1380771 w 1567174"/>
                <a:gd name="connsiteY42" fmla="*/ 156915 h 316589"/>
                <a:gd name="connsiteX43" fmla="*/ 1382986 w 1567174"/>
                <a:gd name="connsiteY43" fmla="*/ 156915 h 316589"/>
                <a:gd name="connsiteX44" fmla="*/ 1473507 w 1567174"/>
                <a:gd name="connsiteY44" fmla="*/ 84538 h 316589"/>
                <a:gd name="connsiteX45" fmla="*/ 1567174 w 1567174"/>
                <a:gd name="connsiteY45" fmla="*/ 192541 h 316589"/>
                <a:gd name="connsiteX46" fmla="*/ 1567174 w 1567174"/>
                <a:gd name="connsiteY46" fmla="*/ 307887 h 316589"/>
                <a:gd name="connsiteX47" fmla="*/ 1519466 w 1567174"/>
                <a:gd name="connsiteY47" fmla="*/ 307887 h 316589"/>
                <a:gd name="connsiteX48" fmla="*/ 1519466 w 1567174"/>
                <a:gd name="connsiteY48" fmla="*/ 199068 h 316589"/>
                <a:gd name="connsiteX49" fmla="*/ 1453965 w 1567174"/>
                <a:gd name="connsiteY49" fmla="*/ 116278 h 316589"/>
                <a:gd name="connsiteX50" fmla="*/ 1385006 w 1567174"/>
                <a:gd name="connsiteY50" fmla="*/ 206255 h 316589"/>
                <a:gd name="connsiteX51" fmla="*/ 1385006 w 1567174"/>
                <a:gd name="connsiteY51" fmla="*/ 307926 h 316589"/>
                <a:gd name="connsiteX52" fmla="*/ 1337298 w 1567174"/>
                <a:gd name="connsiteY52" fmla="*/ 307926 h 316589"/>
                <a:gd name="connsiteX53" fmla="*/ 1337298 w 1567174"/>
                <a:gd name="connsiteY53" fmla="*/ 88889 h 316589"/>
                <a:gd name="connsiteX54" fmla="*/ 991493 w 1567174"/>
                <a:gd name="connsiteY54" fmla="*/ 35237 h 316589"/>
                <a:gd name="connsiteX55" fmla="*/ 962434 w 1567174"/>
                <a:gd name="connsiteY55" fmla="*/ 7148 h 316589"/>
                <a:gd name="connsiteX56" fmla="*/ 933374 w 1567174"/>
                <a:gd name="connsiteY56" fmla="*/ 35237 h 316589"/>
                <a:gd name="connsiteX57" fmla="*/ 962434 w 1567174"/>
                <a:gd name="connsiteY57" fmla="*/ 63326 h 316589"/>
                <a:gd name="connsiteX58" fmla="*/ 991493 w 1567174"/>
                <a:gd name="connsiteY58" fmla="*/ 35237 h 316589"/>
                <a:gd name="connsiteX59" fmla="*/ 1264687 w 1567174"/>
                <a:gd name="connsiteY59" fmla="*/ 198213 h 316589"/>
                <a:gd name="connsiteX60" fmla="*/ 1164415 w 1567174"/>
                <a:gd name="connsiteY60" fmla="*/ 101282 h 316589"/>
                <a:gd name="connsiteX61" fmla="*/ 1064143 w 1567174"/>
                <a:gd name="connsiteY61" fmla="*/ 198213 h 316589"/>
                <a:gd name="connsiteX62" fmla="*/ 1164415 w 1567174"/>
                <a:gd name="connsiteY62" fmla="*/ 295144 h 316589"/>
                <a:gd name="connsiteX63" fmla="*/ 1264687 w 1567174"/>
                <a:gd name="connsiteY63" fmla="*/ 198213 h 316589"/>
                <a:gd name="connsiteX64" fmla="*/ 1016707 w 1567174"/>
                <a:gd name="connsiteY64" fmla="*/ 198640 h 316589"/>
                <a:gd name="connsiteX65" fmla="*/ 1164415 w 1567174"/>
                <a:gd name="connsiteY65" fmla="*/ 80264 h 316589"/>
                <a:gd name="connsiteX66" fmla="*/ 1311618 w 1567174"/>
                <a:gd name="connsiteY66" fmla="*/ 198640 h 316589"/>
                <a:gd name="connsiteX67" fmla="*/ 1164376 w 1567174"/>
                <a:gd name="connsiteY67" fmla="*/ 316589 h 316589"/>
                <a:gd name="connsiteX68" fmla="*/ 1016707 w 1567174"/>
                <a:gd name="connsiteY68" fmla="*/ 198640 h 316589"/>
                <a:gd name="connsiteX69" fmla="*/ 987065 w 1567174"/>
                <a:gd name="connsiteY69" fmla="*/ 307926 h 316589"/>
                <a:gd name="connsiteX70" fmla="*/ 939357 w 1567174"/>
                <a:gd name="connsiteY70" fmla="*/ 307926 h 316589"/>
                <a:gd name="connsiteX71" fmla="*/ 939357 w 1567174"/>
                <a:gd name="connsiteY71" fmla="*/ 88889 h 316589"/>
                <a:gd name="connsiteX72" fmla="*/ 987065 w 1567174"/>
                <a:gd name="connsiteY72" fmla="*/ 88889 h 316589"/>
                <a:gd name="connsiteX73" fmla="*/ 987065 w 1567174"/>
                <a:gd name="connsiteY73" fmla="*/ 307926 h 316589"/>
                <a:gd name="connsiteX74" fmla="*/ 987065 w 1567174"/>
                <a:gd name="connsiteY74" fmla="*/ 307926 h 316589"/>
                <a:gd name="connsiteX75" fmla="*/ 939357 w 1567174"/>
                <a:gd name="connsiteY75" fmla="*/ 307926 h 316589"/>
                <a:gd name="connsiteX76" fmla="*/ 939357 w 1567174"/>
                <a:gd name="connsiteY76" fmla="*/ 88889 h 316589"/>
                <a:gd name="connsiteX77" fmla="*/ 987065 w 1567174"/>
                <a:gd name="connsiteY77" fmla="*/ 88889 h 316589"/>
                <a:gd name="connsiteX78" fmla="*/ 987065 w 1567174"/>
                <a:gd name="connsiteY78" fmla="*/ 307926 h 316589"/>
                <a:gd name="connsiteX79" fmla="*/ 987065 w 1567174"/>
                <a:gd name="connsiteY79" fmla="*/ 307926 h 316589"/>
                <a:gd name="connsiteX80" fmla="*/ 939357 w 1567174"/>
                <a:gd name="connsiteY80" fmla="*/ 307926 h 316589"/>
                <a:gd name="connsiteX81" fmla="*/ 939357 w 1567174"/>
                <a:gd name="connsiteY81" fmla="*/ 88889 h 316589"/>
                <a:gd name="connsiteX82" fmla="*/ 987065 w 1567174"/>
                <a:gd name="connsiteY82" fmla="*/ 88889 h 316589"/>
                <a:gd name="connsiteX83" fmla="*/ 987065 w 1567174"/>
                <a:gd name="connsiteY83" fmla="*/ 307926 h 316589"/>
                <a:gd name="connsiteX84" fmla="*/ 373777 w 1567174"/>
                <a:gd name="connsiteY84" fmla="*/ 0 h 316589"/>
                <a:gd name="connsiteX85" fmla="*/ 373777 w 1567174"/>
                <a:gd name="connsiteY85" fmla="*/ 307926 h 316589"/>
                <a:gd name="connsiteX86" fmla="*/ 326069 w 1567174"/>
                <a:gd name="connsiteY86" fmla="*/ 307926 h 316589"/>
                <a:gd name="connsiteX87" fmla="*/ 326069 w 1567174"/>
                <a:gd name="connsiteY87" fmla="*/ 0 h 316589"/>
                <a:gd name="connsiteX88" fmla="*/ 373777 w 1567174"/>
                <a:gd name="connsiteY88" fmla="*/ 0 h 316589"/>
                <a:gd name="connsiteX89" fmla="*/ 761384 w 1567174"/>
                <a:gd name="connsiteY89" fmla="*/ 88695 h 316589"/>
                <a:gd name="connsiteX90" fmla="*/ 809092 w 1567174"/>
                <a:gd name="connsiteY90" fmla="*/ 88695 h 316589"/>
                <a:gd name="connsiteX91" fmla="*/ 804314 w 1567174"/>
                <a:gd name="connsiteY91" fmla="*/ 164608 h 316589"/>
                <a:gd name="connsiteX92" fmla="*/ 806489 w 1567174"/>
                <a:gd name="connsiteY92" fmla="*/ 164608 h 316589"/>
                <a:gd name="connsiteX93" fmla="*/ 885433 w 1567174"/>
                <a:gd name="connsiteY93" fmla="*/ 86092 h 316589"/>
                <a:gd name="connsiteX94" fmla="*/ 910141 w 1567174"/>
                <a:gd name="connsiteY94" fmla="*/ 88267 h 316589"/>
                <a:gd name="connsiteX95" fmla="*/ 907538 w 1567174"/>
                <a:gd name="connsiteY95" fmla="*/ 130769 h 316589"/>
                <a:gd name="connsiteX96" fmla="*/ 878051 w 1567174"/>
                <a:gd name="connsiteY96" fmla="*/ 126418 h 316589"/>
                <a:gd name="connsiteX97" fmla="*/ 809092 w 1567174"/>
                <a:gd name="connsiteY97" fmla="*/ 216201 h 316589"/>
                <a:gd name="connsiteX98" fmla="*/ 809092 w 1567174"/>
                <a:gd name="connsiteY98" fmla="*/ 307693 h 316589"/>
                <a:gd name="connsiteX99" fmla="*/ 761384 w 1567174"/>
                <a:gd name="connsiteY99" fmla="*/ 307693 h 316589"/>
                <a:gd name="connsiteX100" fmla="*/ 761384 w 1567174"/>
                <a:gd name="connsiteY100" fmla="*/ 88695 h 3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567174" h="316589">
                  <a:moveTo>
                    <a:pt x="683995" y="307926"/>
                  </a:moveTo>
                  <a:lnTo>
                    <a:pt x="723855" y="307926"/>
                  </a:lnTo>
                  <a:lnTo>
                    <a:pt x="723855" y="234460"/>
                  </a:lnTo>
                  <a:lnTo>
                    <a:pt x="723816" y="234188"/>
                  </a:lnTo>
                  <a:lnTo>
                    <a:pt x="723816" y="88889"/>
                  </a:lnTo>
                  <a:lnTo>
                    <a:pt x="676108" y="88889"/>
                  </a:lnTo>
                  <a:lnTo>
                    <a:pt x="676108" y="207265"/>
                  </a:lnTo>
                  <a:cubicBezTo>
                    <a:pt x="676108" y="256721"/>
                    <a:pt x="650079" y="284888"/>
                    <a:pt x="609325" y="284888"/>
                  </a:cubicBezTo>
                  <a:cubicBezTo>
                    <a:pt x="568999" y="284888"/>
                    <a:pt x="545999" y="260179"/>
                    <a:pt x="545999" y="204235"/>
                  </a:cubicBezTo>
                  <a:lnTo>
                    <a:pt x="545999" y="88889"/>
                  </a:lnTo>
                  <a:lnTo>
                    <a:pt x="498291" y="88889"/>
                  </a:lnTo>
                  <a:lnTo>
                    <a:pt x="498291" y="211189"/>
                  </a:lnTo>
                  <a:cubicBezTo>
                    <a:pt x="498291" y="279293"/>
                    <a:pt x="529527" y="311811"/>
                    <a:pt x="586753" y="311811"/>
                  </a:cubicBezTo>
                  <a:cubicBezTo>
                    <a:pt x="632013" y="311811"/>
                    <a:pt x="670281" y="295610"/>
                    <a:pt x="678090" y="246581"/>
                  </a:cubicBezTo>
                  <a:lnTo>
                    <a:pt x="680110" y="246581"/>
                  </a:lnTo>
                  <a:lnTo>
                    <a:pt x="683995" y="307926"/>
                  </a:lnTo>
                  <a:close/>
                  <a:moveTo>
                    <a:pt x="680149" y="246581"/>
                  </a:moveTo>
                  <a:lnTo>
                    <a:pt x="680343" y="249379"/>
                  </a:lnTo>
                  <a:lnTo>
                    <a:pt x="680265" y="246581"/>
                  </a:lnTo>
                  <a:lnTo>
                    <a:pt x="680149" y="246581"/>
                  </a:lnTo>
                  <a:close/>
                  <a:moveTo>
                    <a:pt x="458625" y="308858"/>
                  </a:moveTo>
                  <a:lnTo>
                    <a:pt x="410918" y="308858"/>
                  </a:lnTo>
                  <a:lnTo>
                    <a:pt x="410918" y="932"/>
                  </a:lnTo>
                  <a:lnTo>
                    <a:pt x="458625" y="932"/>
                  </a:lnTo>
                  <a:lnTo>
                    <a:pt x="458625" y="308858"/>
                  </a:lnTo>
                  <a:close/>
                  <a:moveTo>
                    <a:pt x="148407" y="213520"/>
                  </a:moveTo>
                  <a:cubicBezTo>
                    <a:pt x="148369" y="213520"/>
                    <a:pt x="148291" y="213520"/>
                    <a:pt x="148252" y="213520"/>
                  </a:cubicBezTo>
                  <a:cubicBezTo>
                    <a:pt x="119464" y="213559"/>
                    <a:pt x="94173" y="224126"/>
                    <a:pt x="73155" y="236752"/>
                  </a:cubicBezTo>
                  <a:lnTo>
                    <a:pt x="152098" y="49029"/>
                  </a:lnTo>
                  <a:lnTo>
                    <a:pt x="233139" y="241686"/>
                  </a:lnTo>
                  <a:cubicBezTo>
                    <a:pt x="209752" y="225797"/>
                    <a:pt x="180731" y="213559"/>
                    <a:pt x="148407" y="213520"/>
                  </a:cubicBezTo>
                  <a:moveTo>
                    <a:pt x="54934" y="307965"/>
                  </a:moveTo>
                  <a:cubicBezTo>
                    <a:pt x="72922" y="263442"/>
                    <a:pt x="106799" y="232013"/>
                    <a:pt x="149223" y="231974"/>
                  </a:cubicBezTo>
                  <a:cubicBezTo>
                    <a:pt x="191648" y="232013"/>
                    <a:pt x="228866" y="263404"/>
                    <a:pt x="246854" y="307965"/>
                  </a:cubicBezTo>
                  <a:lnTo>
                    <a:pt x="304196" y="307848"/>
                  </a:lnTo>
                  <a:lnTo>
                    <a:pt x="174864" y="311"/>
                  </a:lnTo>
                  <a:lnTo>
                    <a:pt x="129526" y="311"/>
                  </a:lnTo>
                  <a:lnTo>
                    <a:pt x="129332" y="311"/>
                  </a:lnTo>
                  <a:lnTo>
                    <a:pt x="0" y="307848"/>
                  </a:lnTo>
                  <a:lnTo>
                    <a:pt x="54934" y="307965"/>
                  </a:lnTo>
                  <a:close/>
                  <a:moveTo>
                    <a:pt x="1337298" y="88889"/>
                  </a:moveTo>
                  <a:lnTo>
                    <a:pt x="1385006" y="88889"/>
                  </a:lnTo>
                  <a:lnTo>
                    <a:pt x="1380771" y="156915"/>
                  </a:lnTo>
                  <a:lnTo>
                    <a:pt x="1382986" y="156915"/>
                  </a:lnTo>
                  <a:cubicBezTo>
                    <a:pt x="1389474" y="105323"/>
                    <a:pt x="1420165" y="84538"/>
                    <a:pt x="1473507" y="84538"/>
                  </a:cubicBezTo>
                  <a:cubicBezTo>
                    <a:pt x="1530733" y="84538"/>
                    <a:pt x="1567174" y="123582"/>
                    <a:pt x="1567174" y="192541"/>
                  </a:cubicBezTo>
                  <a:lnTo>
                    <a:pt x="1567174" y="307887"/>
                  </a:lnTo>
                  <a:lnTo>
                    <a:pt x="1519466" y="307887"/>
                  </a:lnTo>
                  <a:lnTo>
                    <a:pt x="1519466" y="199068"/>
                  </a:lnTo>
                  <a:cubicBezTo>
                    <a:pt x="1519466" y="142269"/>
                    <a:pt x="1496933" y="116278"/>
                    <a:pt x="1453965" y="116278"/>
                  </a:cubicBezTo>
                  <a:cubicBezTo>
                    <a:pt x="1409287" y="116278"/>
                    <a:pt x="1385006" y="154662"/>
                    <a:pt x="1385006" y="206255"/>
                  </a:cubicBezTo>
                  <a:lnTo>
                    <a:pt x="1385006" y="307926"/>
                  </a:lnTo>
                  <a:lnTo>
                    <a:pt x="1337298" y="307926"/>
                  </a:lnTo>
                  <a:lnTo>
                    <a:pt x="1337298" y="88889"/>
                  </a:lnTo>
                  <a:close/>
                  <a:moveTo>
                    <a:pt x="991493" y="35237"/>
                  </a:moveTo>
                  <a:cubicBezTo>
                    <a:pt x="991493" y="18803"/>
                    <a:pt x="979217" y="7148"/>
                    <a:pt x="962434" y="7148"/>
                  </a:cubicBezTo>
                  <a:cubicBezTo>
                    <a:pt x="945534" y="7148"/>
                    <a:pt x="933374" y="18803"/>
                    <a:pt x="933374" y="35237"/>
                  </a:cubicBezTo>
                  <a:cubicBezTo>
                    <a:pt x="933374" y="51787"/>
                    <a:pt x="945534" y="63326"/>
                    <a:pt x="962434" y="63326"/>
                  </a:cubicBezTo>
                  <a:cubicBezTo>
                    <a:pt x="979178" y="63326"/>
                    <a:pt x="991493" y="51787"/>
                    <a:pt x="991493" y="35237"/>
                  </a:cubicBezTo>
                  <a:moveTo>
                    <a:pt x="1264687" y="198213"/>
                  </a:moveTo>
                  <a:cubicBezTo>
                    <a:pt x="1264687" y="140326"/>
                    <a:pt x="1223467" y="101282"/>
                    <a:pt x="1164415" y="101282"/>
                  </a:cubicBezTo>
                  <a:cubicBezTo>
                    <a:pt x="1104858" y="101282"/>
                    <a:pt x="1064143" y="140326"/>
                    <a:pt x="1064143" y="198213"/>
                  </a:cubicBezTo>
                  <a:cubicBezTo>
                    <a:pt x="1064143" y="256566"/>
                    <a:pt x="1104858" y="295144"/>
                    <a:pt x="1164415" y="295144"/>
                  </a:cubicBezTo>
                  <a:cubicBezTo>
                    <a:pt x="1223467" y="295105"/>
                    <a:pt x="1264687" y="256527"/>
                    <a:pt x="1264687" y="198213"/>
                  </a:cubicBezTo>
                  <a:moveTo>
                    <a:pt x="1016707" y="198640"/>
                  </a:moveTo>
                  <a:cubicBezTo>
                    <a:pt x="1016707" y="128827"/>
                    <a:pt x="1077197" y="80264"/>
                    <a:pt x="1164415" y="80264"/>
                  </a:cubicBezTo>
                  <a:cubicBezTo>
                    <a:pt x="1251167" y="80264"/>
                    <a:pt x="1311618" y="128827"/>
                    <a:pt x="1311618" y="198640"/>
                  </a:cubicBezTo>
                  <a:cubicBezTo>
                    <a:pt x="1311618" y="268027"/>
                    <a:pt x="1251129" y="316589"/>
                    <a:pt x="1164376" y="316589"/>
                  </a:cubicBezTo>
                  <a:cubicBezTo>
                    <a:pt x="1077197" y="316589"/>
                    <a:pt x="1016707" y="268027"/>
                    <a:pt x="1016707" y="198640"/>
                  </a:cubicBezTo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373777" y="0"/>
                  </a:moveTo>
                  <a:lnTo>
                    <a:pt x="373777" y="307926"/>
                  </a:lnTo>
                  <a:lnTo>
                    <a:pt x="326069" y="307926"/>
                  </a:lnTo>
                  <a:lnTo>
                    <a:pt x="326069" y="0"/>
                  </a:lnTo>
                  <a:lnTo>
                    <a:pt x="373777" y="0"/>
                  </a:lnTo>
                  <a:close/>
                  <a:moveTo>
                    <a:pt x="761384" y="88695"/>
                  </a:moveTo>
                  <a:lnTo>
                    <a:pt x="809092" y="88695"/>
                  </a:lnTo>
                  <a:lnTo>
                    <a:pt x="804314" y="164608"/>
                  </a:lnTo>
                  <a:lnTo>
                    <a:pt x="806489" y="164608"/>
                  </a:lnTo>
                  <a:cubicBezTo>
                    <a:pt x="814725" y="114297"/>
                    <a:pt x="839900" y="86092"/>
                    <a:pt x="885433" y="86092"/>
                  </a:cubicBezTo>
                  <a:cubicBezTo>
                    <a:pt x="894096" y="86092"/>
                    <a:pt x="901905" y="86519"/>
                    <a:pt x="910141" y="88267"/>
                  </a:cubicBezTo>
                  <a:lnTo>
                    <a:pt x="907538" y="130769"/>
                  </a:lnTo>
                  <a:cubicBezTo>
                    <a:pt x="896699" y="127312"/>
                    <a:pt x="886715" y="126418"/>
                    <a:pt x="878051" y="126418"/>
                  </a:cubicBezTo>
                  <a:cubicBezTo>
                    <a:pt x="832091" y="126418"/>
                    <a:pt x="809092" y="157226"/>
                    <a:pt x="809092" y="216201"/>
                  </a:cubicBezTo>
                  <a:lnTo>
                    <a:pt x="809092" y="307693"/>
                  </a:lnTo>
                  <a:lnTo>
                    <a:pt x="761384" y="307693"/>
                  </a:lnTo>
                  <a:lnTo>
                    <a:pt x="761384" y="88695"/>
                  </a:lnTo>
                  <a:close/>
                </a:path>
              </a:pathLst>
            </a:custGeom>
            <a:grpFill/>
            <a:ln w="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4938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Light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*In rare cases, the Elipse Balloon may require endoscopic or surgical intervention for removal. **Results may vary from one patient to another. A small percentage of patients don’t respond to the treatment. This material is not intended for a U.S. audien">
            <a:extLst>
              <a:ext uri="{FF2B5EF4-FFF2-40B4-BE49-F238E27FC236}">
                <a16:creationId xmlns:a16="http://schemas.microsoft.com/office/drawing/2014/main" id="{56FB30B2-9DB3-437C-B1D8-2D6D6A891103}"/>
              </a:ext>
            </a:extLst>
          </p:cNvPr>
          <p:cNvSpPr txBox="1"/>
          <p:nvPr userDrawn="1"/>
        </p:nvSpPr>
        <p:spPr>
          <a:xfrm>
            <a:off x="2874454" y="5921882"/>
            <a:ext cx="8613940" cy="233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>
              <a:defRPr sz="900">
                <a:solidFill>
                  <a:srgbClr val="FFF8F0">
                    <a:alpha val="50211"/>
                  </a:srgbClr>
                </a:solidFill>
                <a:latin typeface="GT America Light"/>
                <a:ea typeface="GT America Light"/>
                <a:cs typeface="GT America Light"/>
                <a:sym typeface="GT America Light"/>
              </a:defRPr>
            </a:pPr>
            <a:endParaRPr>
              <a:solidFill>
                <a:schemeClr val="tx1">
                  <a:alpha val="50211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6F7598-3228-40EE-8ACE-86B21428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39" y="2421595"/>
            <a:ext cx="9161664" cy="2957284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GT America Extended Thin" panose="00000305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7753498-3272-4271-952C-2A55AE715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4250" y="1688624"/>
            <a:ext cx="9161653" cy="3730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4E75B5-DABA-4CD1-9E87-6093B67A881F}"/>
              </a:ext>
            </a:extLst>
          </p:cNvPr>
          <p:cNvGrpSpPr/>
          <p:nvPr userDrawn="1"/>
        </p:nvGrpSpPr>
        <p:grpSpPr>
          <a:xfrm>
            <a:off x="984250" y="5935164"/>
            <a:ext cx="1567174" cy="503735"/>
            <a:chOff x="984250" y="5935164"/>
            <a:chExt cx="1567174" cy="503735"/>
          </a:xfrm>
          <a:solidFill>
            <a:schemeClr val="tx1"/>
          </a:solidFill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EBD1A11-EEDD-4F03-BFF5-C0CBDC45BD15}"/>
                </a:ext>
              </a:extLst>
            </p:cNvPr>
            <p:cNvGrpSpPr/>
            <p:nvPr userDrawn="1"/>
          </p:nvGrpSpPr>
          <p:grpSpPr>
            <a:xfrm>
              <a:off x="1325736" y="6346496"/>
              <a:ext cx="884752" cy="92403"/>
              <a:chOff x="1452393" y="6358591"/>
              <a:chExt cx="630886" cy="65889"/>
            </a:xfrm>
            <a:grpFill/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30B48B6-D04C-4B27-AB76-BB696AEC7A06}"/>
                  </a:ext>
                </a:extLst>
              </p:cNvPr>
              <p:cNvSpPr/>
              <p:nvPr/>
            </p:nvSpPr>
            <p:spPr>
              <a:xfrm>
                <a:off x="1452393" y="6360300"/>
                <a:ext cx="54351" cy="62354"/>
              </a:xfrm>
              <a:custGeom>
                <a:avLst/>
                <a:gdLst>
                  <a:gd name="connsiteX0" fmla="*/ 41647 w 54351"/>
                  <a:gd name="connsiteY0" fmla="*/ 19697 h 62354"/>
                  <a:gd name="connsiteX1" fmla="*/ 28982 w 54351"/>
                  <a:gd name="connsiteY1" fmla="*/ 9091 h 62354"/>
                  <a:gd name="connsiteX2" fmla="*/ 12199 w 54351"/>
                  <a:gd name="connsiteY2" fmla="*/ 9091 h 62354"/>
                  <a:gd name="connsiteX3" fmla="*/ 12199 w 54351"/>
                  <a:gd name="connsiteY3" fmla="*/ 30420 h 62354"/>
                  <a:gd name="connsiteX4" fmla="*/ 28982 w 54351"/>
                  <a:gd name="connsiteY4" fmla="*/ 30420 h 62354"/>
                  <a:gd name="connsiteX5" fmla="*/ 41647 w 54351"/>
                  <a:gd name="connsiteY5" fmla="*/ 19697 h 62354"/>
                  <a:gd name="connsiteX6" fmla="*/ 54351 w 54351"/>
                  <a:gd name="connsiteY6" fmla="*/ 19425 h 62354"/>
                  <a:gd name="connsiteX7" fmla="*/ 30886 w 54351"/>
                  <a:gd name="connsiteY7" fmla="*/ 39355 h 62354"/>
                  <a:gd name="connsiteX8" fmla="*/ 12199 w 54351"/>
                  <a:gd name="connsiteY8" fmla="*/ 39355 h 62354"/>
                  <a:gd name="connsiteX9" fmla="*/ 12199 w 54351"/>
                  <a:gd name="connsiteY9" fmla="*/ 62354 h 62354"/>
                  <a:gd name="connsiteX10" fmla="*/ 0 w 54351"/>
                  <a:gd name="connsiteY10" fmla="*/ 62354 h 62354"/>
                  <a:gd name="connsiteX11" fmla="*/ 0 w 54351"/>
                  <a:gd name="connsiteY11" fmla="*/ 0 h 62354"/>
                  <a:gd name="connsiteX12" fmla="*/ 31430 w 54351"/>
                  <a:gd name="connsiteY12" fmla="*/ 0 h 62354"/>
                  <a:gd name="connsiteX13" fmla="*/ 54351 w 54351"/>
                  <a:gd name="connsiteY13" fmla="*/ 19425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351" h="62354">
                    <a:moveTo>
                      <a:pt x="41647" y="19697"/>
                    </a:moveTo>
                    <a:cubicBezTo>
                      <a:pt x="41647" y="13131"/>
                      <a:pt x="36908" y="9091"/>
                      <a:pt x="28982" y="9091"/>
                    </a:cubicBezTo>
                    <a:lnTo>
                      <a:pt x="12199" y="9091"/>
                    </a:lnTo>
                    <a:lnTo>
                      <a:pt x="12199" y="30420"/>
                    </a:lnTo>
                    <a:lnTo>
                      <a:pt x="28982" y="30420"/>
                    </a:lnTo>
                    <a:cubicBezTo>
                      <a:pt x="36791" y="30420"/>
                      <a:pt x="41647" y="26301"/>
                      <a:pt x="41647" y="19697"/>
                    </a:cubicBezTo>
                    <a:moveTo>
                      <a:pt x="54351" y="19425"/>
                    </a:moveTo>
                    <a:cubicBezTo>
                      <a:pt x="54351" y="31624"/>
                      <a:pt x="45222" y="39355"/>
                      <a:pt x="30886" y="39355"/>
                    </a:cubicBezTo>
                    <a:lnTo>
                      <a:pt x="12199" y="39355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430" y="0"/>
                    </a:lnTo>
                    <a:cubicBezTo>
                      <a:pt x="45493" y="39"/>
                      <a:pt x="54351" y="7576"/>
                      <a:pt x="54351" y="19425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0B1C192-B6D9-4154-BB44-4E57388A3850}"/>
                  </a:ext>
                </a:extLst>
              </p:cNvPr>
              <p:cNvSpPr/>
              <p:nvPr/>
            </p:nvSpPr>
            <p:spPr>
              <a:xfrm>
                <a:off x="1539651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565 w 56565"/>
                  <a:gd name="connsiteY1" fmla="*/ 29176 h 62354"/>
                  <a:gd name="connsiteX2" fmla="*/ 41686 w 56565"/>
                  <a:gd name="connsiteY2" fmla="*/ 18998 h 62354"/>
                  <a:gd name="connsiteX3" fmla="*/ 29565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894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894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565" y="29176"/>
                    </a:lnTo>
                    <a:cubicBezTo>
                      <a:pt x="38617" y="29176"/>
                      <a:pt x="41686" y="24514"/>
                      <a:pt x="41686" y="18998"/>
                    </a:cubicBezTo>
                    <a:cubicBezTo>
                      <a:pt x="41686" y="13559"/>
                      <a:pt x="38695" y="9091"/>
                      <a:pt x="29565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894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894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574CB15-944A-4F1D-9EC8-5F5FA9274F55}"/>
                  </a:ext>
                </a:extLst>
              </p:cNvPr>
              <p:cNvSpPr/>
              <p:nvPr/>
            </p:nvSpPr>
            <p:spPr>
              <a:xfrm>
                <a:off x="1623761" y="6358591"/>
                <a:ext cx="68842" cy="65850"/>
              </a:xfrm>
              <a:custGeom>
                <a:avLst/>
                <a:gdLst>
                  <a:gd name="connsiteX0" fmla="*/ 56100 w 68842"/>
                  <a:gd name="connsiteY0" fmla="*/ 32906 h 65850"/>
                  <a:gd name="connsiteX1" fmla="*/ 34421 w 68842"/>
                  <a:gd name="connsiteY1" fmla="*/ 9557 h 65850"/>
                  <a:gd name="connsiteX2" fmla="*/ 12743 w 68842"/>
                  <a:gd name="connsiteY2" fmla="*/ 32906 h 65850"/>
                  <a:gd name="connsiteX3" fmla="*/ 34421 w 68842"/>
                  <a:gd name="connsiteY3" fmla="*/ 56255 h 65850"/>
                  <a:gd name="connsiteX4" fmla="*/ 56100 w 68842"/>
                  <a:gd name="connsiteY4" fmla="*/ 32906 h 65850"/>
                  <a:gd name="connsiteX5" fmla="*/ 0 w 68842"/>
                  <a:gd name="connsiteY5" fmla="*/ 32906 h 65850"/>
                  <a:gd name="connsiteX6" fmla="*/ 34421 w 68842"/>
                  <a:gd name="connsiteY6" fmla="*/ 0 h 65850"/>
                  <a:gd name="connsiteX7" fmla="*/ 68842 w 68842"/>
                  <a:gd name="connsiteY7" fmla="*/ 32906 h 65850"/>
                  <a:gd name="connsiteX8" fmla="*/ 34421 w 68842"/>
                  <a:gd name="connsiteY8" fmla="*/ 65851 h 65850"/>
                  <a:gd name="connsiteX9" fmla="*/ 0 w 68842"/>
                  <a:gd name="connsiteY9" fmla="*/ 32906 h 6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842" h="65850">
                    <a:moveTo>
                      <a:pt x="56100" y="32906"/>
                    </a:moveTo>
                    <a:cubicBezTo>
                      <a:pt x="56100" y="18609"/>
                      <a:pt x="47747" y="9557"/>
                      <a:pt x="34421" y="9557"/>
                    </a:cubicBezTo>
                    <a:cubicBezTo>
                      <a:pt x="21096" y="9557"/>
                      <a:pt x="12743" y="18609"/>
                      <a:pt x="12743" y="32906"/>
                    </a:cubicBezTo>
                    <a:cubicBezTo>
                      <a:pt x="12743" y="47047"/>
                      <a:pt x="21096" y="56255"/>
                      <a:pt x="34421" y="56255"/>
                    </a:cubicBezTo>
                    <a:cubicBezTo>
                      <a:pt x="47747" y="56255"/>
                      <a:pt x="56100" y="47203"/>
                      <a:pt x="56100" y="32906"/>
                    </a:cubicBezTo>
                    <a:moveTo>
                      <a:pt x="0" y="32906"/>
                    </a:moveTo>
                    <a:cubicBezTo>
                      <a:pt x="0" y="12704"/>
                      <a:pt x="13598" y="0"/>
                      <a:pt x="34421" y="0"/>
                    </a:cubicBezTo>
                    <a:cubicBezTo>
                      <a:pt x="55245" y="0"/>
                      <a:pt x="68842" y="12743"/>
                      <a:pt x="68842" y="32906"/>
                    </a:cubicBezTo>
                    <a:cubicBezTo>
                      <a:pt x="68842" y="52992"/>
                      <a:pt x="55245" y="65851"/>
                      <a:pt x="34421" y="65851"/>
                    </a:cubicBezTo>
                    <a:cubicBezTo>
                      <a:pt x="13598" y="65851"/>
                      <a:pt x="0" y="52914"/>
                      <a:pt x="0" y="32906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BA0EC58-5A8C-4A12-BF20-26311FB4C129}"/>
                  </a:ext>
                </a:extLst>
              </p:cNvPr>
              <p:cNvSpPr/>
              <p:nvPr/>
            </p:nvSpPr>
            <p:spPr>
              <a:xfrm>
                <a:off x="1722829" y="6358591"/>
                <a:ext cx="65151" cy="65889"/>
              </a:xfrm>
              <a:custGeom>
                <a:avLst/>
                <a:gdLst>
                  <a:gd name="connsiteX0" fmla="*/ 0 w 65151"/>
                  <a:gd name="connsiteY0" fmla="*/ 33100 h 65889"/>
                  <a:gd name="connsiteX1" fmla="*/ 34421 w 65151"/>
                  <a:gd name="connsiteY1" fmla="*/ 0 h 65889"/>
                  <a:gd name="connsiteX2" fmla="*/ 64724 w 65151"/>
                  <a:gd name="connsiteY2" fmla="*/ 19580 h 65889"/>
                  <a:gd name="connsiteX3" fmla="*/ 52176 w 65151"/>
                  <a:gd name="connsiteY3" fmla="*/ 21678 h 65889"/>
                  <a:gd name="connsiteX4" fmla="*/ 34072 w 65151"/>
                  <a:gd name="connsiteY4" fmla="*/ 9363 h 65889"/>
                  <a:gd name="connsiteX5" fmla="*/ 12549 w 65151"/>
                  <a:gd name="connsiteY5" fmla="*/ 33061 h 65889"/>
                  <a:gd name="connsiteX6" fmla="*/ 34149 w 65151"/>
                  <a:gd name="connsiteY6" fmla="*/ 56410 h 65889"/>
                  <a:gd name="connsiteX7" fmla="*/ 54079 w 65151"/>
                  <a:gd name="connsiteY7" fmla="*/ 40093 h 65889"/>
                  <a:gd name="connsiteX8" fmla="*/ 54079 w 65151"/>
                  <a:gd name="connsiteY8" fmla="*/ 39316 h 65889"/>
                  <a:gd name="connsiteX9" fmla="*/ 33256 w 65151"/>
                  <a:gd name="connsiteY9" fmla="*/ 39316 h 65889"/>
                  <a:gd name="connsiteX10" fmla="*/ 33256 w 65151"/>
                  <a:gd name="connsiteY10" fmla="*/ 30458 h 65889"/>
                  <a:gd name="connsiteX11" fmla="*/ 65152 w 65151"/>
                  <a:gd name="connsiteY11" fmla="*/ 30458 h 65889"/>
                  <a:gd name="connsiteX12" fmla="*/ 65152 w 65151"/>
                  <a:gd name="connsiteY12" fmla="*/ 64103 h 65889"/>
                  <a:gd name="connsiteX13" fmla="*/ 56177 w 65151"/>
                  <a:gd name="connsiteY13" fmla="*/ 64103 h 65889"/>
                  <a:gd name="connsiteX14" fmla="*/ 55323 w 65151"/>
                  <a:gd name="connsiteY14" fmla="*/ 53924 h 65889"/>
                  <a:gd name="connsiteX15" fmla="*/ 31702 w 65151"/>
                  <a:gd name="connsiteY15" fmla="*/ 65890 h 65889"/>
                  <a:gd name="connsiteX16" fmla="*/ 0 w 65151"/>
                  <a:gd name="connsiteY16" fmla="*/ 33100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51" h="65889">
                    <a:moveTo>
                      <a:pt x="0" y="33100"/>
                    </a:moveTo>
                    <a:cubicBezTo>
                      <a:pt x="0" y="13598"/>
                      <a:pt x="12976" y="0"/>
                      <a:pt x="34421" y="0"/>
                    </a:cubicBezTo>
                    <a:cubicBezTo>
                      <a:pt x="52331" y="0"/>
                      <a:pt x="62238" y="9479"/>
                      <a:pt x="64724" y="19580"/>
                    </a:cubicBezTo>
                    <a:lnTo>
                      <a:pt x="52176" y="21678"/>
                    </a:lnTo>
                    <a:cubicBezTo>
                      <a:pt x="50583" y="15346"/>
                      <a:pt x="44988" y="9363"/>
                      <a:pt x="34072" y="9363"/>
                    </a:cubicBezTo>
                    <a:cubicBezTo>
                      <a:pt x="20552" y="9363"/>
                      <a:pt x="12549" y="18765"/>
                      <a:pt x="12549" y="33061"/>
                    </a:cubicBezTo>
                    <a:cubicBezTo>
                      <a:pt x="12549" y="46737"/>
                      <a:pt x="20202" y="56410"/>
                      <a:pt x="34149" y="56410"/>
                    </a:cubicBezTo>
                    <a:cubicBezTo>
                      <a:pt x="48174" y="56410"/>
                      <a:pt x="53885" y="47086"/>
                      <a:pt x="54079" y="40093"/>
                    </a:cubicBezTo>
                    <a:lnTo>
                      <a:pt x="54079" y="39316"/>
                    </a:lnTo>
                    <a:lnTo>
                      <a:pt x="33256" y="39316"/>
                    </a:lnTo>
                    <a:lnTo>
                      <a:pt x="33256" y="30458"/>
                    </a:lnTo>
                    <a:lnTo>
                      <a:pt x="65152" y="30458"/>
                    </a:lnTo>
                    <a:lnTo>
                      <a:pt x="65152" y="64103"/>
                    </a:lnTo>
                    <a:lnTo>
                      <a:pt x="56177" y="64103"/>
                    </a:lnTo>
                    <a:lnTo>
                      <a:pt x="55323" y="53924"/>
                    </a:lnTo>
                    <a:cubicBezTo>
                      <a:pt x="51632" y="60839"/>
                      <a:pt x="43473" y="65890"/>
                      <a:pt x="31702" y="65890"/>
                    </a:cubicBezTo>
                    <a:cubicBezTo>
                      <a:pt x="12044" y="65851"/>
                      <a:pt x="0" y="52331"/>
                      <a:pt x="0" y="33100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395DD34-7E05-4D8F-9B41-9F7D8FDC1B74}"/>
                  </a:ext>
                </a:extLst>
              </p:cNvPr>
              <p:cNvSpPr/>
              <p:nvPr/>
            </p:nvSpPr>
            <p:spPr>
              <a:xfrm>
                <a:off x="1824616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604 w 56565"/>
                  <a:gd name="connsiteY1" fmla="*/ 29176 h 62354"/>
                  <a:gd name="connsiteX2" fmla="*/ 41725 w 56565"/>
                  <a:gd name="connsiteY2" fmla="*/ 18998 h 62354"/>
                  <a:gd name="connsiteX3" fmla="*/ 29604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933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933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604" y="29176"/>
                    </a:lnTo>
                    <a:cubicBezTo>
                      <a:pt x="38656" y="29176"/>
                      <a:pt x="41725" y="24514"/>
                      <a:pt x="41725" y="18998"/>
                    </a:cubicBezTo>
                    <a:cubicBezTo>
                      <a:pt x="41725" y="13559"/>
                      <a:pt x="38734" y="9091"/>
                      <a:pt x="29604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933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933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95E2601-6660-4FA0-BF3C-A91B22EDC4BA}"/>
                  </a:ext>
                </a:extLst>
              </p:cNvPr>
              <p:cNvSpPr/>
              <p:nvPr/>
            </p:nvSpPr>
            <p:spPr>
              <a:xfrm>
                <a:off x="1909581" y="6360339"/>
                <a:ext cx="68259" cy="62315"/>
              </a:xfrm>
              <a:custGeom>
                <a:avLst/>
                <a:gdLst>
                  <a:gd name="connsiteX0" fmla="*/ 45804 w 68259"/>
                  <a:gd name="connsiteY0" fmla="*/ 38267 h 62315"/>
                  <a:gd name="connsiteX1" fmla="*/ 38073 w 68259"/>
                  <a:gd name="connsiteY1" fmla="*/ 19114 h 62315"/>
                  <a:gd name="connsiteX2" fmla="*/ 34227 w 68259"/>
                  <a:gd name="connsiteY2" fmla="*/ 9091 h 62315"/>
                  <a:gd name="connsiteX3" fmla="*/ 34033 w 68259"/>
                  <a:gd name="connsiteY3" fmla="*/ 9091 h 62315"/>
                  <a:gd name="connsiteX4" fmla="*/ 30070 w 68259"/>
                  <a:gd name="connsiteY4" fmla="*/ 19114 h 62315"/>
                  <a:gd name="connsiteX5" fmla="*/ 22339 w 68259"/>
                  <a:gd name="connsiteY5" fmla="*/ 38267 h 62315"/>
                  <a:gd name="connsiteX6" fmla="*/ 45804 w 68259"/>
                  <a:gd name="connsiteY6" fmla="*/ 38267 h 62315"/>
                  <a:gd name="connsiteX7" fmla="*/ 49340 w 68259"/>
                  <a:gd name="connsiteY7" fmla="*/ 47125 h 62315"/>
                  <a:gd name="connsiteX8" fmla="*/ 18881 w 68259"/>
                  <a:gd name="connsiteY8" fmla="*/ 47125 h 62315"/>
                  <a:gd name="connsiteX9" fmla="*/ 12743 w 68259"/>
                  <a:gd name="connsiteY9" fmla="*/ 62316 h 62315"/>
                  <a:gd name="connsiteX10" fmla="*/ 0 w 68259"/>
                  <a:gd name="connsiteY10" fmla="*/ 62316 h 62315"/>
                  <a:gd name="connsiteX11" fmla="*/ 27234 w 68259"/>
                  <a:gd name="connsiteY11" fmla="*/ 0 h 62315"/>
                  <a:gd name="connsiteX12" fmla="*/ 41026 w 68259"/>
                  <a:gd name="connsiteY12" fmla="*/ 0 h 62315"/>
                  <a:gd name="connsiteX13" fmla="*/ 68260 w 68259"/>
                  <a:gd name="connsiteY13" fmla="*/ 62316 h 62315"/>
                  <a:gd name="connsiteX14" fmla="*/ 55517 w 68259"/>
                  <a:gd name="connsiteY14" fmla="*/ 62316 h 62315"/>
                  <a:gd name="connsiteX15" fmla="*/ 49340 w 68259"/>
                  <a:gd name="connsiteY15" fmla="*/ 47125 h 6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259" h="62315">
                    <a:moveTo>
                      <a:pt x="45804" y="38267"/>
                    </a:moveTo>
                    <a:lnTo>
                      <a:pt x="38073" y="19114"/>
                    </a:lnTo>
                    <a:cubicBezTo>
                      <a:pt x="36208" y="15152"/>
                      <a:pt x="35082" y="12626"/>
                      <a:pt x="34227" y="9091"/>
                    </a:cubicBezTo>
                    <a:lnTo>
                      <a:pt x="34033" y="9091"/>
                    </a:lnTo>
                    <a:cubicBezTo>
                      <a:pt x="33061" y="12587"/>
                      <a:pt x="31935" y="15152"/>
                      <a:pt x="30070" y="19114"/>
                    </a:cubicBezTo>
                    <a:lnTo>
                      <a:pt x="22339" y="38267"/>
                    </a:lnTo>
                    <a:lnTo>
                      <a:pt x="45804" y="38267"/>
                    </a:lnTo>
                    <a:close/>
                    <a:moveTo>
                      <a:pt x="49340" y="47125"/>
                    </a:moveTo>
                    <a:lnTo>
                      <a:pt x="18881" y="47125"/>
                    </a:lnTo>
                    <a:lnTo>
                      <a:pt x="12743" y="62316"/>
                    </a:lnTo>
                    <a:lnTo>
                      <a:pt x="0" y="62316"/>
                    </a:lnTo>
                    <a:lnTo>
                      <a:pt x="27234" y="0"/>
                    </a:lnTo>
                    <a:lnTo>
                      <a:pt x="41026" y="0"/>
                    </a:lnTo>
                    <a:lnTo>
                      <a:pt x="68260" y="62316"/>
                    </a:lnTo>
                    <a:lnTo>
                      <a:pt x="55517" y="62316"/>
                    </a:lnTo>
                    <a:lnTo>
                      <a:pt x="49340" y="47125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DAC7E0-F31E-41ED-822E-C5DC5CB92359}"/>
                  </a:ext>
                </a:extLst>
              </p:cNvPr>
              <p:cNvSpPr/>
              <p:nvPr/>
            </p:nvSpPr>
            <p:spPr>
              <a:xfrm>
                <a:off x="2010397" y="6360339"/>
                <a:ext cx="72882" cy="62354"/>
              </a:xfrm>
              <a:custGeom>
                <a:avLst/>
                <a:gdLst>
                  <a:gd name="connsiteX0" fmla="*/ 0 w 72882"/>
                  <a:gd name="connsiteY0" fmla="*/ 0 h 62354"/>
                  <a:gd name="connsiteX1" fmla="*/ 17638 w 72882"/>
                  <a:gd name="connsiteY1" fmla="*/ 0 h 62354"/>
                  <a:gd name="connsiteX2" fmla="*/ 34499 w 72882"/>
                  <a:gd name="connsiteY2" fmla="*/ 43473 h 62354"/>
                  <a:gd name="connsiteX3" fmla="*/ 36247 w 72882"/>
                  <a:gd name="connsiteY3" fmla="*/ 49806 h 62354"/>
                  <a:gd name="connsiteX4" fmla="*/ 36441 w 72882"/>
                  <a:gd name="connsiteY4" fmla="*/ 49806 h 62354"/>
                  <a:gd name="connsiteX5" fmla="*/ 38267 w 72882"/>
                  <a:gd name="connsiteY5" fmla="*/ 43473 h 62354"/>
                  <a:gd name="connsiteX6" fmla="*/ 55051 w 72882"/>
                  <a:gd name="connsiteY6" fmla="*/ 0 h 62354"/>
                  <a:gd name="connsiteX7" fmla="*/ 72883 w 72882"/>
                  <a:gd name="connsiteY7" fmla="*/ 0 h 62354"/>
                  <a:gd name="connsiteX8" fmla="*/ 72883 w 72882"/>
                  <a:gd name="connsiteY8" fmla="*/ 62354 h 62354"/>
                  <a:gd name="connsiteX9" fmla="*/ 61733 w 72882"/>
                  <a:gd name="connsiteY9" fmla="*/ 62354 h 62354"/>
                  <a:gd name="connsiteX10" fmla="*/ 61733 w 72882"/>
                  <a:gd name="connsiteY10" fmla="*/ 17211 h 62354"/>
                  <a:gd name="connsiteX11" fmla="*/ 62160 w 72882"/>
                  <a:gd name="connsiteY11" fmla="*/ 9674 h 62354"/>
                  <a:gd name="connsiteX12" fmla="*/ 61811 w 72882"/>
                  <a:gd name="connsiteY12" fmla="*/ 9674 h 62354"/>
                  <a:gd name="connsiteX13" fmla="*/ 59518 w 72882"/>
                  <a:gd name="connsiteY13" fmla="*/ 16977 h 62354"/>
                  <a:gd name="connsiteX14" fmla="*/ 41803 w 72882"/>
                  <a:gd name="connsiteY14" fmla="*/ 62354 h 62354"/>
                  <a:gd name="connsiteX15" fmla="*/ 30575 w 72882"/>
                  <a:gd name="connsiteY15" fmla="*/ 62354 h 62354"/>
                  <a:gd name="connsiteX16" fmla="*/ 12859 w 72882"/>
                  <a:gd name="connsiteY16" fmla="*/ 16977 h 62354"/>
                  <a:gd name="connsiteX17" fmla="*/ 10761 w 72882"/>
                  <a:gd name="connsiteY17" fmla="*/ 9674 h 62354"/>
                  <a:gd name="connsiteX18" fmla="*/ 10412 w 72882"/>
                  <a:gd name="connsiteY18" fmla="*/ 9674 h 62354"/>
                  <a:gd name="connsiteX19" fmla="*/ 10839 w 72882"/>
                  <a:gd name="connsiteY19" fmla="*/ 17211 h 62354"/>
                  <a:gd name="connsiteX20" fmla="*/ 10839 w 72882"/>
                  <a:gd name="connsiteY20" fmla="*/ 62354 h 62354"/>
                  <a:gd name="connsiteX21" fmla="*/ 39 w 72882"/>
                  <a:gd name="connsiteY21" fmla="*/ 62354 h 62354"/>
                  <a:gd name="connsiteX22" fmla="*/ 39 w 72882"/>
                  <a:gd name="connsiteY22" fmla="*/ 0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882" h="62354">
                    <a:moveTo>
                      <a:pt x="0" y="0"/>
                    </a:moveTo>
                    <a:lnTo>
                      <a:pt x="17638" y="0"/>
                    </a:lnTo>
                    <a:lnTo>
                      <a:pt x="34499" y="43473"/>
                    </a:lnTo>
                    <a:cubicBezTo>
                      <a:pt x="35392" y="46193"/>
                      <a:pt x="35897" y="47669"/>
                      <a:pt x="36247" y="49806"/>
                    </a:cubicBezTo>
                    <a:lnTo>
                      <a:pt x="36441" y="49806"/>
                    </a:lnTo>
                    <a:cubicBezTo>
                      <a:pt x="36791" y="47708"/>
                      <a:pt x="37296" y="46115"/>
                      <a:pt x="38267" y="43473"/>
                    </a:cubicBezTo>
                    <a:lnTo>
                      <a:pt x="55051" y="0"/>
                    </a:lnTo>
                    <a:lnTo>
                      <a:pt x="72883" y="0"/>
                    </a:lnTo>
                    <a:lnTo>
                      <a:pt x="72883" y="62354"/>
                    </a:lnTo>
                    <a:lnTo>
                      <a:pt x="61733" y="62354"/>
                    </a:lnTo>
                    <a:lnTo>
                      <a:pt x="61733" y="17211"/>
                    </a:lnTo>
                    <a:cubicBezTo>
                      <a:pt x="61733" y="14646"/>
                      <a:pt x="61888" y="11927"/>
                      <a:pt x="62160" y="9674"/>
                    </a:cubicBezTo>
                    <a:lnTo>
                      <a:pt x="61811" y="9674"/>
                    </a:lnTo>
                    <a:cubicBezTo>
                      <a:pt x="61539" y="11072"/>
                      <a:pt x="60490" y="14608"/>
                      <a:pt x="59518" y="16977"/>
                    </a:cubicBezTo>
                    <a:lnTo>
                      <a:pt x="41803" y="62354"/>
                    </a:lnTo>
                    <a:lnTo>
                      <a:pt x="30575" y="62354"/>
                    </a:lnTo>
                    <a:lnTo>
                      <a:pt x="12859" y="16977"/>
                    </a:lnTo>
                    <a:cubicBezTo>
                      <a:pt x="11966" y="14608"/>
                      <a:pt x="11111" y="11344"/>
                      <a:pt x="10761" y="9674"/>
                    </a:cubicBezTo>
                    <a:lnTo>
                      <a:pt x="10412" y="9674"/>
                    </a:lnTo>
                    <a:cubicBezTo>
                      <a:pt x="10684" y="11888"/>
                      <a:pt x="10839" y="14413"/>
                      <a:pt x="10839" y="17211"/>
                    </a:cubicBezTo>
                    <a:lnTo>
                      <a:pt x="10839" y="62354"/>
                    </a:lnTo>
                    <a:lnTo>
                      <a:pt x="39" y="6235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5A108CF-BBF5-454D-BEB0-881856DFD5DB}"/>
                </a:ext>
              </a:extLst>
            </p:cNvPr>
            <p:cNvSpPr/>
            <p:nvPr/>
          </p:nvSpPr>
          <p:spPr>
            <a:xfrm>
              <a:off x="984250" y="5935164"/>
              <a:ext cx="1567174" cy="316589"/>
            </a:xfrm>
            <a:custGeom>
              <a:avLst/>
              <a:gdLst>
                <a:gd name="connsiteX0" fmla="*/ 683995 w 1567174"/>
                <a:gd name="connsiteY0" fmla="*/ 307926 h 316589"/>
                <a:gd name="connsiteX1" fmla="*/ 723855 w 1567174"/>
                <a:gd name="connsiteY1" fmla="*/ 307926 h 316589"/>
                <a:gd name="connsiteX2" fmla="*/ 723855 w 1567174"/>
                <a:gd name="connsiteY2" fmla="*/ 234460 h 316589"/>
                <a:gd name="connsiteX3" fmla="*/ 723816 w 1567174"/>
                <a:gd name="connsiteY3" fmla="*/ 234188 h 316589"/>
                <a:gd name="connsiteX4" fmla="*/ 723816 w 1567174"/>
                <a:gd name="connsiteY4" fmla="*/ 88889 h 316589"/>
                <a:gd name="connsiteX5" fmla="*/ 676108 w 1567174"/>
                <a:gd name="connsiteY5" fmla="*/ 88889 h 316589"/>
                <a:gd name="connsiteX6" fmla="*/ 676108 w 1567174"/>
                <a:gd name="connsiteY6" fmla="*/ 207265 h 316589"/>
                <a:gd name="connsiteX7" fmla="*/ 609325 w 1567174"/>
                <a:gd name="connsiteY7" fmla="*/ 284888 h 316589"/>
                <a:gd name="connsiteX8" fmla="*/ 545999 w 1567174"/>
                <a:gd name="connsiteY8" fmla="*/ 204235 h 316589"/>
                <a:gd name="connsiteX9" fmla="*/ 545999 w 1567174"/>
                <a:gd name="connsiteY9" fmla="*/ 88889 h 316589"/>
                <a:gd name="connsiteX10" fmla="*/ 498291 w 1567174"/>
                <a:gd name="connsiteY10" fmla="*/ 88889 h 316589"/>
                <a:gd name="connsiteX11" fmla="*/ 498291 w 1567174"/>
                <a:gd name="connsiteY11" fmla="*/ 211189 h 316589"/>
                <a:gd name="connsiteX12" fmla="*/ 586753 w 1567174"/>
                <a:gd name="connsiteY12" fmla="*/ 311811 h 316589"/>
                <a:gd name="connsiteX13" fmla="*/ 678090 w 1567174"/>
                <a:gd name="connsiteY13" fmla="*/ 246581 h 316589"/>
                <a:gd name="connsiteX14" fmla="*/ 680110 w 1567174"/>
                <a:gd name="connsiteY14" fmla="*/ 246581 h 316589"/>
                <a:gd name="connsiteX15" fmla="*/ 683995 w 1567174"/>
                <a:gd name="connsiteY15" fmla="*/ 307926 h 316589"/>
                <a:gd name="connsiteX16" fmla="*/ 680149 w 1567174"/>
                <a:gd name="connsiteY16" fmla="*/ 246581 h 316589"/>
                <a:gd name="connsiteX17" fmla="*/ 680343 w 1567174"/>
                <a:gd name="connsiteY17" fmla="*/ 249379 h 316589"/>
                <a:gd name="connsiteX18" fmla="*/ 680265 w 1567174"/>
                <a:gd name="connsiteY18" fmla="*/ 246581 h 316589"/>
                <a:gd name="connsiteX19" fmla="*/ 680149 w 1567174"/>
                <a:gd name="connsiteY19" fmla="*/ 246581 h 316589"/>
                <a:gd name="connsiteX20" fmla="*/ 458625 w 1567174"/>
                <a:gd name="connsiteY20" fmla="*/ 308858 h 316589"/>
                <a:gd name="connsiteX21" fmla="*/ 410918 w 1567174"/>
                <a:gd name="connsiteY21" fmla="*/ 308858 h 316589"/>
                <a:gd name="connsiteX22" fmla="*/ 410918 w 1567174"/>
                <a:gd name="connsiteY22" fmla="*/ 932 h 316589"/>
                <a:gd name="connsiteX23" fmla="*/ 458625 w 1567174"/>
                <a:gd name="connsiteY23" fmla="*/ 932 h 316589"/>
                <a:gd name="connsiteX24" fmla="*/ 458625 w 1567174"/>
                <a:gd name="connsiteY24" fmla="*/ 308858 h 316589"/>
                <a:gd name="connsiteX25" fmla="*/ 148407 w 1567174"/>
                <a:gd name="connsiteY25" fmla="*/ 213520 h 316589"/>
                <a:gd name="connsiteX26" fmla="*/ 148252 w 1567174"/>
                <a:gd name="connsiteY26" fmla="*/ 213520 h 316589"/>
                <a:gd name="connsiteX27" fmla="*/ 73155 w 1567174"/>
                <a:gd name="connsiteY27" fmla="*/ 236752 h 316589"/>
                <a:gd name="connsiteX28" fmla="*/ 152098 w 1567174"/>
                <a:gd name="connsiteY28" fmla="*/ 49029 h 316589"/>
                <a:gd name="connsiteX29" fmla="*/ 233139 w 1567174"/>
                <a:gd name="connsiteY29" fmla="*/ 241686 h 316589"/>
                <a:gd name="connsiteX30" fmla="*/ 148407 w 1567174"/>
                <a:gd name="connsiteY30" fmla="*/ 213520 h 316589"/>
                <a:gd name="connsiteX31" fmla="*/ 54934 w 1567174"/>
                <a:gd name="connsiteY31" fmla="*/ 307965 h 316589"/>
                <a:gd name="connsiteX32" fmla="*/ 149223 w 1567174"/>
                <a:gd name="connsiteY32" fmla="*/ 231974 h 316589"/>
                <a:gd name="connsiteX33" fmla="*/ 246854 w 1567174"/>
                <a:gd name="connsiteY33" fmla="*/ 307965 h 316589"/>
                <a:gd name="connsiteX34" fmla="*/ 304196 w 1567174"/>
                <a:gd name="connsiteY34" fmla="*/ 307848 h 316589"/>
                <a:gd name="connsiteX35" fmla="*/ 174864 w 1567174"/>
                <a:gd name="connsiteY35" fmla="*/ 311 h 316589"/>
                <a:gd name="connsiteX36" fmla="*/ 129526 w 1567174"/>
                <a:gd name="connsiteY36" fmla="*/ 311 h 316589"/>
                <a:gd name="connsiteX37" fmla="*/ 129332 w 1567174"/>
                <a:gd name="connsiteY37" fmla="*/ 311 h 316589"/>
                <a:gd name="connsiteX38" fmla="*/ 0 w 1567174"/>
                <a:gd name="connsiteY38" fmla="*/ 307848 h 316589"/>
                <a:gd name="connsiteX39" fmla="*/ 54934 w 1567174"/>
                <a:gd name="connsiteY39" fmla="*/ 307965 h 316589"/>
                <a:gd name="connsiteX40" fmla="*/ 1337298 w 1567174"/>
                <a:gd name="connsiteY40" fmla="*/ 88889 h 316589"/>
                <a:gd name="connsiteX41" fmla="*/ 1385006 w 1567174"/>
                <a:gd name="connsiteY41" fmla="*/ 88889 h 316589"/>
                <a:gd name="connsiteX42" fmla="*/ 1380771 w 1567174"/>
                <a:gd name="connsiteY42" fmla="*/ 156915 h 316589"/>
                <a:gd name="connsiteX43" fmla="*/ 1382986 w 1567174"/>
                <a:gd name="connsiteY43" fmla="*/ 156915 h 316589"/>
                <a:gd name="connsiteX44" fmla="*/ 1473507 w 1567174"/>
                <a:gd name="connsiteY44" fmla="*/ 84538 h 316589"/>
                <a:gd name="connsiteX45" fmla="*/ 1567174 w 1567174"/>
                <a:gd name="connsiteY45" fmla="*/ 192541 h 316589"/>
                <a:gd name="connsiteX46" fmla="*/ 1567174 w 1567174"/>
                <a:gd name="connsiteY46" fmla="*/ 307887 h 316589"/>
                <a:gd name="connsiteX47" fmla="*/ 1519466 w 1567174"/>
                <a:gd name="connsiteY47" fmla="*/ 307887 h 316589"/>
                <a:gd name="connsiteX48" fmla="*/ 1519466 w 1567174"/>
                <a:gd name="connsiteY48" fmla="*/ 199068 h 316589"/>
                <a:gd name="connsiteX49" fmla="*/ 1453965 w 1567174"/>
                <a:gd name="connsiteY49" fmla="*/ 116278 h 316589"/>
                <a:gd name="connsiteX50" fmla="*/ 1385006 w 1567174"/>
                <a:gd name="connsiteY50" fmla="*/ 206255 h 316589"/>
                <a:gd name="connsiteX51" fmla="*/ 1385006 w 1567174"/>
                <a:gd name="connsiteY51" fmla="*/ 307926 h 316589"/>
                <a:gd name="connsiteX52" fmla="*/ 1337298 w 1567174"/>
                <a:gd name="connsiteY52" fmla="*/ 307926 h 316589"/>
                <a:gd name="connsiteX53" fmla="*/ 1337298 w 1567174"/>
                <a:gd name="connsiteY53" fmla="*/ 88889 h 316589"/>
                <a:gd name="connsiteX54" fmla="*/ 991493 w 1567174"/>
                <a:gd name="connsiteY54" fmla="*/ 35237 h 316589"/>
                <a:gd name="connsiteX55" fmla="*/ 962434 w 1567174"/>
                <a:gd name="connsiteY55" fmla="*/ 7148 h 316589"/>
                <a:gd name="connsiteX56" fmla="*/ 933374 w 1567174"/>
                <a:gd name="connsiteY56" fmla="*/ 35237 h 316589"/>
                <a:gd name="connsiteX57" fmla="*/ 962434 w 1567174"/>
                <a:gd name="connsiteY57" fmla="*/ 63326 h 316589"/>
                <a:gd name="connsiteX58" fmla="*/ 991493 w 1567174"/>
                <a:gd name="connsiteY58" fmla="*/ 35237 h 316589"/>
                <a:gd name="connsiteX59" fmla="*/ 1264687 w 1567174"/>
                <a:gd name="connsiteY59" fmla="*/ 198213 h 316589"/>
                <a:gd name="connsiteX60" fmla="*/ 1164415 w 1567174"/>
                <a:gd name="connsiteY60" fmla="*/ 101282 h 316589"/>
                <a:gd name="connsiteX61" fmla="*/ 1064143 w 1567174"/>
                <a:gd name="connsiteY61" fmla="*/ 198213 h 316589"/>
                <a:gd name="connsiteX62" fmla="*/ 1164415 w 1567174"/>
                <a:gd name="connsiteY62" fmla="*/ 295144 h 316589"/>
                <a:gd name="connsiteX63" fmla="*/ 1264687 w 1567174"/>
                <a:gd name="connsiteY63" fmla="*/ 198213 h 316589"/>
                <a:gd name="connsiteX64" fmla="*/ 1016707 w 1567174"/>
                <a:gd name="connsiteY64" fmla="*/ 198640 h 316589"/>
                <a:gd name="connsiteX65" fmla="*/ 1164415 w 1567174"/>
                <a:gd name="connsiteY65" fmla="*/ 80264 h 316589"/>
                <a:gd name="connsiteX66" fmla="*/ 1311618 w 1567174"/>
                <a:gd name="connsiteY66" fmla="*/ 198640 h 316589"/>
                <a:gd name="connsiteX67" fmla="*/ 1164376 w 1567174"/>
                <a:gd name="connsiteY67" fmla="*/ 316589 h 316589"/>
                <a:gd name="connsiteX68" fmla="*/ 1016707 w 1567174"/>
                <a:gd name="connsiteY68" fmla="*/ 198640 h 316589"/>
                <a:gd name="connsiteX69" fmla="*/ 987065 w 1567174"/>
                <a:gd name="connsiteY69" fmla="*/ 307926 h 316589"/>
                <a:gd name="connsiteX70" fmla="*/ 939357 w 1567174"/>
                <a:gd name="connsiteY70" fmla="*/ 307926 h 316589"/>
                <a:gd name="connsiteX71" fmla="*/ 939357 w 1567174"/>
                <a:gd name="connsiteY71" fmla="*/ 88889 h 316589"/>
                <a:gd name="connsiteX72" fmla="*/ 987065 w 1567174"/>
                <a:gd name="connsiteY72" fmla="*/ 88889 h 316589"/>
                <a:gd name="connsiteX73" fmla="*/ 987065 w 1567174"/>
                <a:gd name="connsiteY73" fmla="*/ 307926 h 316589"/>
                <a:gd name="connsiteX74" fmla="*/ 987065 w 1567174"/>
                <a:gd name="connsiteY74" fmla="*/ 307926 h 316589"/>
                <a:gd name="connsiteX75" fmla="*/ 939357 w 1567174"/>
                <a:gd name="connsiteY75" fmla="*/ 307926 h 316589"/>
                <a:gd name="connsiteX76" fmla="*/ 939357 w 1567174"/>
                <a:gd name="connsiteY76" fmla="*/ 88889 h 316589"/>
                <a:gd name="connsiteX77" fmla="*/ 987065 w 1567174"/>
                <a:gd name="connsiteY77" fmla="*/ 88889 h 316589"/>
                <a:gd name="connsiteX78" fmla="*/ 987065 w 1567174"/>
                <a:gd name="connsiteY78" fmla="*/ 307926 h 316589"/>
                <a:gd name="connsiteX79" fmla="*/ 987065 w 1567174"/>
                <a:gd name="connsiteY79" fmla="*/ 307926 h 316589"/>
                <a:gd name="connsiteX80" fmla="*/ 939357 w 1567174"/>
                <a:gd name="connsiteY80" fmla="*/ 307926 h 316589"/>
                <a:gd name="connsiteX81" fmla="*/ 939357 w 1567174"/>
                <a:gd name="connsiteY81" fmla="*/ 88889 h 316589"/>
                <a:gd name="connsiteX82" fmla="*/ 987065 w 1567174"/>
                <a:gd name="connsiteY82" fmla="*/ 88889 h 316589"/>
                <a:gd name="connsiteX83" fmla="*/ 987065 w 1567174"/>
                <a:gd name="connsiteY83" fmla="*/ 307926 h 316589"/>
                <a:gd name="connsiteX84" fmla="*/ 373777 w 1567174"/>
                <a:gd name="connsiteY84" fmla="*/ 0 h 316589"/>
                <a:gd name="connsiteX85" fmla="*/ 373777 w 1567174"/>
                <a:gd name="connsiteY85" fmla="*/ 307926 h 316589"/>
                <a:gd name="connsiteX86" fmla="*/ 326069 w 1567174"/>
                <a:gd name="connsiteY86" fmla="*/ 307926 h 316589"/>
                <a:gd name="connsiteX87" fmla="*/ 326069 w 1567174"/>
                <a:gd name="connsiteY87" fmla="*/ 0 h 316589"/>
                <a:gd name="connsiteX88" fmla="*/ 373777 w 1567174"/>
                <a:gd name="connsiteY88" fmla="*/ 0 h 316589"/>
                <a:gd name="connsiteX89" fmla="*/ 761384 w 1567174"/>
                <a:gd name="connsiteY89" fmla="*/ 88695 h 316589"/>
                <a:gd name="connsiteX90" fmla="*/ 809092 w 1567174"/>
                <a:gd name="connsiteY90" fmla="*/ 88695 h 316589"/>
                <a:gd name="connsiteX91" fmla="*/ 804314 w 1567174"/>
                <a:gd name="connsiteY91" fmla="*/ 164608 h 316589"/>
                <a:gd name="connsiteX92" fmla="*/ 806489 w 1567174"/>
                <a:gd name="connsiteY92" fmla="*/ 164608 h 316589"/>
                <a:gd name="connsiteX93" fmla="*/ 885433 w 1567174"/>
                <a:gd name="connsiteY93" fmla="*/ 86092 h 316589"/>
                <a:gd name="connsiteX94" fmla="*/ 910141 w 1567174"/>
                <a:gd name="connsiteY94" fmla="*/ 88267 h 316589"/>
                <a:gd name="connsiteX95" fmla="*/ 907538 w 1567174"/>
                <a:gd name="connsiteY95" fmla="*/ 130769 h 316589"/>
                <a:gd name="connsiteX96" fmla="*/ 878051 w 1567174"/>
                <a:gd name="connsiteY96" fmla="*/ 126418 h 316589"/>
                <a:gd name="connsiteX97" fmla="*/ 809092 w 1567174"/>
                <a:gd name="connsiteY97" fmla="*/ 216201 h 316589"/>
                <a:gd name="connsiteX98" fmla="*/ 809092 w 1567174"/>
                <a:gd name="connsiteY98" fmla="*/ 307693 h 316589"/>
                <a:gd name="connsiteX99" fmla="*/ 761384 w 1567174"/>
                <a:gd name="connsiteY99" fmla="*/ 307693 h 316589"/>
                <a:gd name="connsiteX100" fmla="*/ 761384 w 1567174"/>
                <a:gd name="connsiteY100" fmla="*/ 88695 h 3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567174" h="316589">
                  <a:moveTo>
                    <a:pt x="683995" y="307926"/>
                  </a:moveTo>
                  <a:lnTo>
                    <a:pt x="723855" y="307926"/>
                  </a:lnTo>
                  <a:lnTo>
                    <a:pt x="723855" y="234460"/>
                  </a:lnTo>
                  <a:lnTo>
                    <a:pt x="723816" y="234188"/>
                  </a:lnTo>
                  <a:lnTo>
                    <a:pt x="723816" y="88889"/>
                  </a:lnTo>
                  <a:lnTo>
                    <a:pt x="676108" y="88889"/>
                  </a:lnTo>
                  <a:lnTo>
                    <a:pt x="676108" y="207265"/>
                  </a:lnTo>
                  <a:cubicBezTo>
                    <a:pt x="676108" y="256721"/>
                    <a:pt x="650079" y="284888"/>
                    <a:pt x="609325" y="284888"/>
                  </a:cubicBezTo>
                  <a:cubicBezTo>
                    <a:pt x="568999" y="284888"/>
                    <a:pt x="545999" y="260179"/>
                    <a:pt x="545999" y="204235"/>
                  </a:cubicBezTo>
                  <a:lnTo>
                    <a:pt x="545999" y="88889"/>
                  </a:lnTo>
                  <a:lnTo>
                    <a:pt x="498291" y="88889"/>
                  </a:lnTo>
                  <a:lnTo>
                    <a:pt x="498291" y="211189"/>
                  </a:lnTo>
                  <a:cubicBezTo>
                    <a:pt x="498291" y="279293"/>
                    <a:pt x="529527" y="311811"/>
                    <a:pt x="586753" y="311811"/>
                  </a:cubicBezTo>
                  <a:cubicBezTo>
                    <a:pt x="632013" y="311811"/>
                    <a:pt x="670281" y="295610"/>
                    <a:pt x="678090" y="246581"/>
                  </a:cubicBezTo>
                  <a:lnTo>
                    <a:pt x="680110" y="246581"/>
                  </a:lnTo>
                  <a:lnTo>
                    <a:pt x="683995" y="307926"/>
                  </a:lnTo>
                  <a:close/>
                  <a:moveTo>
                    <a:pt x="680149" y="246581"/>
                  </a:moveTo>
                  <a:lnTo>
                    <a:pt x="680343" y="249379"/>
                  </a:lnTo>
                  <a:lnTo>
                    <a:pt x="680265" y="246581"/>
                  </a:lnTo>
                  <a:lnTo>
                    <a:pt x="680149" y="246581"/>
                  </a:lnTo>
                  <a:close/>
                  <a:moveTo>
                    <a:pt x="458625" y="308858"/>
                  </a:moveTo>
                  <a:lnTo>
                    <a:pt x="410918" y="308858"/>
                  </a:lnTo>
                  <a:lnTo>
                    <a:pt x="410918" y="932"/>
                  </a:lnTo>
                  <a:lnTo>
                    <a:pt x="458625" y="932"/>
                  </a:lnTo>
                  <a:lnTo>
                    <a:pt x="458625" y="308858"/>
                  </a:lnTo>
                  <a:close/>
                  <a:moveTo>
                    <a:pt x="148407" y="213520"/>
                  </a:moveTo>
                  <a:cubicBezTo>
                    <a:pt x="148369" y="213520"/>
                    <a:pt x="148291" y="213520"/>
                    <a:pt x="148252" y="213520"/>
                  </a:cubicBezTo>
                  <a:cubicBezTo>
                    <a:pt x="119464" y="213559"/>
                    <a:pt x="94173" y="224126"/>
                    <a:pt x="73155" y="236752"/>
                  </a:cubicBezTo>
                  <a:lnTo>
                    <a:pt x="152098" y="49029"/>
                  </a:lnTo>
                  <a:lnTo>
                    <a:pt x="233139" y="241686"/>
                  </a:lnTo>
                  <a:cubicBezTo>
                    <a:pt x="209752" y="225797"/>
                    <a:pt x="180731" y="213559"/>
                    <a:pt x="148407" y="213520"/>
                  </a:cubicBezTo>
                  <a:moveTo>
                    <a:pt x="54934" y="307965"/>
                  </a:moveTo>
                  <a:cubicBezTo>
                    <a:pt x="72922" y="263442"/>
                    <a:pt x="106799" y="232013"/>
                    <a:pt x="149223" y="231974"/>
                  </a:cubicBezTo>
                  <a:cubicBezTo>
                    <a:pt x="191648" y="232013"/>
                    <a:pt x="228866" y="263404"/>
                    <a:pt x="246854" y="307965"/>
                  </a:cubicBezTo>
                  <a:lnTo>
                    <a:pt x="304196" y="307848"/>
                  </a:lnTo>
                  <a:lnTo>
                    <a:pt x="174864" y="311"/>
                  </a:lnTo>
                  <a:lnTo>
                    <a:pt x="129526" y="311"/>
                  </a:lnTo>
                  <a:lnTo>
                    <a:pt x="129332" y="311"/>
                  </a:lnTo>
                  <a:lnTo>
                    <a:pt x="0" y="307848"/>
                  </a:lnTo>
                  <a:lnTo>
                    <a:pt x="54934" y="307965"/>
                  </a:lnTo>
                  <a:close/>
                  <a:moveTo>
                    <a:pt x="1337298" y="88889"/>
                  </a:moveTo>
                  <a:lnTo>
                    <a:pt x="1385006" y="88889"/>
                  </a:lnTo>
                  <a:lnTo>
                    <a:pt x="1380771" y="156915"/>
                  </a:lnTo>
                  <a:lnTo>
                    <a:pt x="1382986" y="156915"/>
                  </a:lnTo>
                  <a:cubicBezTo>
                    <a:pt x="1389474" y="105323"/>
                    <a:pt x="1420165" y="84538"/>
                    <a:pt x="1473507" y="84538"/>
                  </a:cubicBezTo>
                  <a:cubicBezTo>
                    <a:pt x="1530733" y="84538"/>
                    <a:pt x="1567174" y="123582"/>
                    <a:pt x="1567174" y="192541"/>
                  </a:cubicBezTo>
                  <a:lnTo>
                    <a:pt x="1567174" y="307887"/>
                  </a:lnTo>
                  <a:lnTo>
                    <a:pt x="1519466" y="307887"/>
                  </a:lnTo>
                  <a:lnTo>
                    <a:pt x="1519466" y="199068"/>
                  </a:lnTo>
                  <a:cubicBezTo>
                    <a:pt x="1519466" y="142269"/>
                    <a:pt x="1496933" y="116278"/>
                    <a:pt x="1453965" y="116278"/>
                  </a:cubicBezTo>
                  <a:cubicBezTo>
                    <a:pt x="1409287" y="116278"/>
                    <a:pt x="1385006" y="154662"/>
                    <a:pt x="1385006" y="206255"/>
                  </a:cubicBezTo>
                  <a:lnTo>
                    <a:pt x="1385006" y="307926"/>
                  </a:lnTo>
                  <a:lnTo>
                    <a:pt x="1337298" y="307926"/>
                  </a:lnTo>
                  <a:lnTo>
                    <a:pt x="1337298" y="88889"/>
                  </a:lnTo>
                  <a:close/>
                  <a:moveTo>
                    <a:pt x="991493" y="35237"/>
                  </a:moveTo>
                  <a:cubicBezTo>
                    <a:pt x="991493" y="18803"/>
                    <a:pt x="979217" y="7148"/>
                    <a:pt x="962434" y="7148"/>
                  </a:cubicBezTo>
                  <a:cubicBezTo>
                    <a:pt x="945534" y="7148"/>
                    <a:pt x="933374" y="18803"/>
                    <a:pt x="933374" y="35237"/>
                  </a:cubicBezTo>
                  <a:cubicBezTo>
                    <a:pt x="933374" y="51787"/>
                    <a:pt x="945534" y="63326"/>
                    <a:pt x="962434" y="63326"/>
                  </a:cubicBezTo>
                  <a:cubicBezTo>
                    <a:pt x="979178" y="63326"/>
                    <a:pt x="991493" y="51787"/>
                    <a:pt x="991493" y="35237"/>
                  </a:cubicBezTo>
                  <a:moveTo>
                    <a:pt x="1264687" y="198213"/>
                  </a:moveTo>
                  <a:cubicBezTo>
                    <a:pt x="1264687" y="140326"/>
                    <a:pt x="1223467" y="101282"/>
                    <a:pt x="1164415" y="101282"/>
                  </a:cubicBezTo>
                  <a:cubicBezTo>
                    <a:pt x="1104858" y="101282"/>
                    <a:pt x="1064143" y="140326"/>
                    <a:pt x="1064143" y="198213"/>
                  </a:cubicBezTo>
                  <a:cubicBezTo>
                    <a:pt x="1064143" y="256566"/>
                    <a:pt x="1104858" y="295144"/>
                    <a:pt x="1164415" y="295144"/>
                  </a:cubicBezTo>
                  <a:cubicBezTo>
                    <a:pt x="1223467" y="295105"/>
                    <a:pt x="1264687" y="256527"/>
                    <a:pt x="1264687" y="198213"/>
                  </a:cubicBezTo>
                  <a:moveTo>
                    <a:pt x="1016707" y="198640"/>
                  </a:moveTo>
                  <a:cubicBezTo>
                    <a:pt x="1016707" y="128827"/>
                    <a:pt x="1077197" y="80264"/>
                    <a:pt x="1164415" y="80264"/>
                  </a:cubicBezTo>
                  <a:cubicBezTo>
                    <a:pt x="1251167" y="80264"/>
                    <a:pt x="1311618" y="128827"/>
                    <a:pt x="1311618" y="198640"/>
                  </a:cubicBezTo>
                  <a:cubicBezTo>
                    <a:pt x="1311618" y="268027"/>
                    <a:pt x="1251129" y="316589"/>
                    <a:pt x="1164376" y="316589"/>
                  </a:cubicBezTo>
                  <a:cubicBezTo>
                    <a:pt x="1077197" y="316589"/>
                    <a:pt x="1016707" y="268027"/>
                    <a:pt x="1016707" y="198640"/>
                  </a:cubicBezTo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373777" y="0"/>
                  </a:moveTo>
                  <a:lnTo>
                    <a:pt x="373777" y="307926"/>
                  </a:lnTo>
                  <a:lnTo>
                    <a:pt x="326069" y="307926"/>
                  </a:lnTo>
                  <a:lnTo>
                    <a:pt x="326069" y="0"/>
                  </a:lnTo>
                  <a:lnTo>
                    <a:pt x="373777" y="0"/>
                  </a:lnTo>
                  <a:close/>
                  <a:moveTo>
                    <a:pt x="761384" y="88695"/>
                  </a:moveTo>
                  <a:lnTo>
                    <a:pt x="809092" y="88695"/>
                  </a:lnTo>
                  <a:lnTo>
                    <a:pt x="804314" y="164608"/>
                  </a:lnTo>
                  <a:lnTo>
                    <a:pt x="806489" y="164608"/>
                  </a:lnTo>
                  <a:cubicBezTo>
                    <a:pt x="814725" y="114297"/>
                    <a:pt x="839900" y="86092"/>
                    <a:pt x="885433" y="86092"/>
                  </a:cubicBezTo>
                  <a:cubicBezTo>
                    <a:pt x="894096" y="86092"/>
                    <a:pt x="901905" y="86519"/>
                    <a:pt x="910141" y="88267"/>
                  </a:cubicBezTo>
                  <a:lnTo>
                    <a:pt x="907538" y="130769"/>
                  </a:lnTo>
                  <a:cubicBezTo>
                    <a:pt x="896699" y="127312"/>
                    <a:pt x="886715" y="126418"/>
                    <a:pt x="878051" y="126418"/>
                  </a:cubicBezTo>
                  <a:cubicBezTo>
                    <a:pt x="832091" y="126418"/>
                    <a:pt x="809092" y="157226"/>
                    <a:pt x="809092" y="216201"/>
                  </a:cubicBezTo>
                  <a:lnTo>
                    <a:pt x="809092" y="307693"/>
                  </a:lnTo>
                  <a:lnTo>
                    <a:pt x="761384" y="307693"/>
                  </a:lnTo>
                  <a:lnTo>
                    <a:pt x="761384" y="88695"/>
                  </a:lnTo>
                  <a:close/>
                </a:path>
              </a:pathLst>
            </a:custGeom>
            <a:grpFill/>
            <a:ln w="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56787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Mauv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*In rare cases, the Elipse Balloon may require endoscopic or surgical intervention for removal. **Results may vary from one patient to another. A small percentage of patients don’t respond to the treatment. This material is not intended for a U.S. audien">
            <a:extLst>
              <a:ext uri="{FF2B5EF4-FFF2-40B4-BE49-F238E27FC236}">
                <a16:creationId xmlns:a16="http://schemas.microsoft.com/office/drawing/2014/main" id="{56FB30B2-9DB3-437C-B1D8-2D6D6A891103}"/>
              </a:ext>
            </a:extLst>
          </p:cNvPr>
          <p:cNvSpPr txBox="1"/>
          <p:nvPr userDrawn="1"/>
        </p:nvSpPr>
        <p:spPr>
          <a:xfrm>
            <a:off x="2874454" y="5921882"/>
            <a:ext cx="8613940" cy="233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>
              <a:defRPr sz="900">
                <a:solidFill>
                  <a:srgbClr val="FFF8F0">
                    <a:alpha val="50211"/>
                  </a:srgbClr>
                </a:solidFill>
                <a:latin typeface="GT America Light"/>
                <a:ea typeface="GT America Light"/>
                <a:cs typeface="GT America Light"/>
                <a:sym typeface="GT America Light"/>
              </a:defRPr>
            </a:pPr>
            <a:endParaRPr>
              <a:solidFill>
                <a:schemeClr val="tx1">
                  <a:alpha val="50211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6F7598-3228-40EE-8ACE-86B21428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39" y="2421595"/>
            <a:ext cx="9161664" cy="2957284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GT America Extended Thin" panose="00000305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7753498-3272-4271-952C-2A55AE715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4250" y="1688624"/>
            <a:ext cx="9161653" cy="3730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9F467B-A625-41F6-8C49-AF8898045441}"/>
              </a:ext>
            </a:extLst>
          </p:cNvPr>
          <p:cNvGrpSpPr/>
          <p:nvPr userDrawn="1"/>
        </p:nvGrpSpPr>
        <p:grpSpPr>
          <a:xfrm>
            <a:off x="984250" y="5935164"/>
            <a:ext cx="1567174" cy="503735"/>
            <a:chOff x="984250" y="5935164"/>
            <a:chExt cx="1567174" cy="503735"/>
          </a:xfrm>
          <a:solidFill>
            <a:schemeClr val="tx1"/>
          </a:solidFill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ADAE79-4BC3-4FF7-BFB0-75432E493582}"/>
                </a:ext>
              </a:extLst>
            </p:cNvPr>
            <p:cNvGrpSpPr/>
            <p:nvPr userDrawn="1"/>
          </p:nvGrpSpPr>
          <p:grpSpPr>
            <a:xfrm>
              <a:off x="1325736" y="6346496"/>
              <a:ext cx="884752" cy="92403"/>
              <a:chOff x="1452393" y="6358591"/>
              <a:chExt cx="630886" cy="65889"/>
            </a:xfrm>
            <a:grpFill/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A703080-78B7-4A08-ABE1-DA24BB296D26}"/>
                  </a:ext>
                </a:extLst>
              </p:cNvPr>
              <p:cNvSpPr/>
              <p:nvPr/>
            </p:nvSpPr>
            <p:spPr>
              <a:xfrm>
                <a:off x="1452393" y="6360300"/>
                <a:ext cx="54351" cy="62354"/>
              </a:xfrm>
              <a:custGeom>
                <a:avLst/>
                <a:gdLst>
                  <a:gd name="connsiteX0" fmla="*/ 41647 w 54351"/>
                  <a:gd name="connsiteY0" fmla="*/ 19697 h 62354"/>
                  <a:gd name="connsiteX1" fmla="*/ 28982 w 54351"/>
                  <a:gd name="connsiteY1" fmla="*/ 9091 h 62354"/>
                  <a:gd name="connsiteX2" fmla="*/ 12199 w 54351"/>
                  <a:gd name="connsiteY2" fmla="*/ 9091 h 62354"/>
                  <a:gd name="connsiteX3" fmla="*/ 12199 w 54351"/>
                  <a:gd name="connsiteY3" fmla="*/ 30420 h 62354"/>
                  <a:gd name="connsiteX4" fmla="*/ 28982 w 54351"/>
                  <a:gd name="connsiteY4" fmla="*/ 30420 h 62354"/>
                  <a:gd name="connsiteX5" fmla="*/ 41647 w 54351"/>
                  <a:gd name="connsiteY5" fmla="*/ 19697 h 62354"/>
                  <a:gd name="connsiteX6" fmla="*/ 54351 w 54351"/>
                  <a:gd name="connsiteY6" fmla="*/ 19425 h 62354"/>
                  <a:gd name="connsiteX7" fmla="*/ 30886 w 54351"/>
                  <a:gd name="connsiteY7" fmla="*/ 39355 h 62354"/>
                  <a:gd name="connsiteX8" fmla="*/ 12199 w 54351"/>
                  <a:gd name="connsiteY8" fmla="*/ 39355 h 62354"/>
                  <a:gd name="connsiteX9" fmla="*/ 12199 w 54351"/>
                  <a:gd name="connsiteY9" fmla="*/ 62354 h 62354"/>
                  <a:gd name="connsiteX10" fmla="*/ 0 w 54351"/>
                  <a:gd name="connsiteY10" fmla="*/ 62354 h 62354"/>
                  <a:gd name="connsiteX11" fmla="*/ 0 w 54351"/>
                  <a:gd name="connsiteY11" fmla="*/ 0 h 62354"/>
                  <a:gd name="connsiteX12" fmla="*/ 31430 w 54351"/>
                  <a:gd name="connsiteY12" fmla="*/ 0 h 62354"/>
                  <a:gd name="connsiteX13" fmla="*/ 54351 w 54351"/>
                  <a:gd name="connsiteY13" fmla="*/ 19425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351" h="62354">
                    <a:moveTo>
                      <a:pt x="41647" y="19697"/>
                    </a:moveTo>
                    <a:cubicBezTo>
                      <a:pt x="41647" y="13131"/>
                      <a:pt x="36908" y="9091"/>
                      <a:pt x="28982" y="9091"/>
                    </a:cubicBezTo>
                    <a:lnTo>
                      <a:pt x="12199" y="9091"/>
                    </a:lnTo>
                    <a:lnTo>
                      <a:pt x="12199" y="30420"/>
                    </a:lnTo>
                    <a:lnTo>
                      <a:pt x="28982" y="30420"/>
                    </a:lnTo>
                    <a:cubicBezTo>
                      <a:pt x="36791" y="30420"/>
                      <a:pt x="41647" y="26301"/>
                      <a:pt x="41647" y="19697"/>
                    </a:cubicBezTo>
                    <a:moveTo>
                      <a:pt x="54351" y="19425"/>
                    </a:moveTo>
                    <a:cubicBezTo>
                      <a:pt x="54351" y="31624"/>
                      <a:pt x="45222" y="39355"/>
                      <a:pt x="30886" y="39355"/>
                    </a:cubicBezTo>
                    <a:lnTo>
                      <a:pt x="12199" y="39355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430" y="0"/>
                    </a:lnTo>
                    <a:cubicBezTo>
                      <a:pt x="45493" y="39"/>
                      <a:pt x="54351" y="7576"/>
                      <a:pt x="54351" y="19425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53F3EF6-011D-4FE9-A9BA-3DE545563092}"/>
                  </a:ext>
                </a:extLst>
              </p:cNvPr>
              <p:cNvSpPr/>
              <p:nvPr/>
            </p:nvSpPr>
            <p:spPr>
              <a:xfrm>
                <a:off x="1539651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565 w 56565"/>
                  <a:gd name="connsiteY1" fmla="*/ 29176 h 62354"/>
                  <a:gd name="connsiteX2" fmla="*/ 41686 w 56565"/>
                  <a:gd name="connsiteY2" fmla="*/ 18998 h 62354"/>
                  <a:gd name="connsiteX3" fmla="*/ 29565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894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894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565" y="29176"/>
                    </a:lnTo>
                    <a:cubicBezTo>
                      <a:pt x="38617" y="29176"/>
                      <a:pt x="41686" y="24514"/>
                      <a:pt x="41686" y="18998"/>
                    </a:cubicBezTo>
                    <a:cubicBezTo>
                      <a:pt x="41686" y="13559"/>
                      <a:pt x="38695" y="9091"/>
                      <a:pt x="29565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894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894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B2EA3C7-A219-46C7-8CC8-6D95F5EDC953}"/>
                  </a:ext>
                </a:extLst>
              </p:cNvPr>
              <p:cNvSpPr/>
              <p:nvPr/>
            </p:nvSpPr>
            <p:spPr>
              <a:xfrm>
                <a:off x="1623761" y="6358591"/>
                <a:ext cx="68842" cy="65850"/>
              </a:xfrm>
              <a:custGeom>
                <a:avLst/>
                <a:gdLst>
                  <a:gd name="connsiteX0" fmla="*/ 56100 w 68842"/>
                  <a:gd name="connsiteY0" fmla="*/ 32906 h 65850"/>
                  <a:gd name="connsiteX1" fmla="*/ 34421 w 68842"/>
                  <a:gd name="connsiteY1" fmla="*/ 9557 h 65850"/>
                  <a:gd name="connsiteX2" fmla="*/ 12743 w 68842"/>
                  <a:gd name="connsiteY2" fmla="*/ 32906 h 65850"/>
                  <a:gd name="connsiteX3" fmla="*/ 34421 w 68842"/>
                  <a:gd name="connsiteY3" fmla="*/ 56255 h 65850"/>
                  <a:gd name="connsiteX4" fmla="*/ 56100 w 68842"/>
                  <a:gd name="connsiteY4" fmla="*/ 32906 h 65850"/>
                  <a:gd name="connsiteX5" fmla="*/ 0 w 68842"/>
                  <a:gd name="connsiteY5" fmla="*/ 32906 h 65850"/>
                  <a:gd name="connsiteX6" fmla="*/ 34421 w 68842"/>
                  <a:gd name="connsiteY6" fmla="*/ 0 h 65850"/>
                  <a:gd name="connsiteX7" fmla="*/ 68842 w 68842"/>
                  <a:gd name="connsiteY7" fmla="*/ 32906 h 65850"/>
                  <a:gd name="connsiteX8" fmla="*/ 34421 w 68842"/>
                  <a:gd name="connsiteY8" fmla="*/ 65851 h 65850"/>
                  <a:gd name="connsiteX9" fmla="*/ 0 w 68842"/>
                  <a:gd name="connsiteY9" fmla="*/ 32906 h 6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842" h="65850">
                    <a:moveTo>
                      <a:pt x="56100" y="32906"/>
                    </a:moveTo>
                    <a:cubicBezTo>
                      <a:pt x="56100" y="18609"/>
                      <a:pt x="47747" y="9557"/>
                      <a:pt x="34421" y="9557"/>
                    </a:cubicBezTo>
                    <a:cubicBezTo>
                      <a:pt x="21096" y="9557"/>
                      <a:pt x="12743" y="18609"/>
                      <a:pt x="12743" y="32906"/>
                    </a:cubicBezTo>
                    <a:cubicBezTo>
                      <a:pt x="12743" y="47047"/>
                      <a:pt x="21096" y="56255"/>
                      <a:pt x="34421" y="56255"/>
                    </a:cubicBezTo>
                    <a:cubicBezTo>
                      <a:pt x="47747" y="56255"/>
                      <a:pt x="56100" y="47203"/>
                      <a:pt x="56100" y="32906"/>
                    </a:cubicBezTo>
                    <a:moveTo>
                      <a:pt x="0" y="32906"/>
                    </a:moveTo>
                    <a:cubicBezTo>
                      <a:pt x="0" y="12704"/>
                      <a:pt x="13598" y="0"/>
                      <a:pt x="34421" y="0"/>
                    </a:cubicBezTo>
                    <a:cubicBezTo>
                      <a:pt x="55245" y="0"/>
                      <a:pt x="68842" y="12743"/>
                      <a:pt x="68842" y="32906"/>
                    </a:cubicBezTo>
                    <a:cubicBezTo>
                      <a:pt x="68842" y="52992"/>
                      <a:pt x="55245" y="65851"/>
                      <a:pt x="34421" y="65851"/>
                    </a:cubicBezTo>
                    <a:cubicBezTo>
                      <a:pt x="13598" y="65851"/>
                      <a:pt x="0" y="52914"/>
                      <a:pt x="0" y="32906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1BC4709-26B0-487D-8509-4E052F1A369B}"/>
                  </a:ext>
                </a:extLst>
              </p:cNvPr>
              <p:cNvSpPr/>
              <p:nvPr/>
            </p:nvSpPr>
            <p:spPr>
              <a:xfrm>
                <a:off x="1722829" y="6358591"/>
                <a:ext cx="65151" cy="65889"/>
              </a:xfrm>
              <a:custGeom>
                <a:avLst/>
                <a:gdLst>
                  <a:gd name="connsiteX0" fmla="*/ 0 w 65151"/>
                  <a:gd name="connsiteY0" fmla="*/ 33100 h 65889"/>
                  <a:gd name="connsiteX1" fmla="*/ 34421 w 65151"/>
                  <a:gd name="connsiteY1" fmla="*/ 0 h 65889"/>
                  <a:gd name="connsiteX2" fmla="*/ 64724 w 65151"/>
                  <a:gd name="connsiteY2" fmla="*/ 19580 h 65889"/>
                  <a:gd name="connsiteX3" fmla="*/ 52176 w 65151"/>
                  <a:gd name="connsiteY3" fmla="*/ 21678 h 65889"/>
                  <a:gd name="connsiteX4" fmla="*/ 34072 w 65151"/>
                  <a:gd name="connsiteY4" fmla="*/ 9363 h 65889"/>
                  <a:gd name="connsiteX5" fmla="*/ 12549 w 65151"/>
                  <a:gd name="connsiteY5" fmla="*/ 33061 h 65889"/>
                  <a:gd name="connsiteX6" fmla="*/ 34149 w 65151"/>
                  <a:gd name="connsiteY6" fmla="*/ 56410 h 65889"/>
                  <a:gd name="connsiteX7" fmla="*/ 54079 w 65151"/>
                  <a:gd name="connsiteY7" fmla="*/ 40093 h 65889"/>
                  <a:gd name="connsiteX8" fmla="*/ 54079 w 65151"/>
                  <a:gd name="connsiteY8" fmla="*/ 39316 h 65889"/>
                  <a:gd name="connsiteX9" fmla="*/ 33256 w 65151"/>
                  <a:gd name="connsiteY9" fmla="*/ 39316 h 65889"/>
                  <a:gd name="connsiteX10" fmla="*/ 33256 w 65151"/>
                  <a:gd name="connsiteY10" fmla="*/ 30458 h 65889"/>
                  <a:gd name="connsiteX11" fmla="*/ 65152 w 65151"/>
                  <a:gd name="connsiteY11" fmla="*/ 30458 h 65889"/>
                  <a:gd name="connsiteX12" fmla="*/ 65152 w 65151"/>
                  <a:gd name="connsiteY12" fmla="*/ 64103 h 65889"/>
                  <a:gd name="connsiteX13" fmla="*/ 56177 w 65151"/>
                  <a:gd name="connsiteY13" fmla="*/ 64103 h 65889"/>
                  <a:gd name="connsiteX14" fmla="*/ 55323 w 65151"/>
                  <a:gd name="connsiteY14" fmla="*/ 53924 h 65889"/>
                  <a:gd name="connsiteX15" fmla="*/ 31702 w 65151"/>
                  <a:gd name="connsiteY15" fmla="*/ 65890 h 65889"/>
                  <a:gd name="connsiteX16" fmla="*/ 0 w 65151"/>
                  <a:gd name="connsiteY16" fmla="*/ 33100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51" h="65889">
                    <a:moveTo>
                      <a:pt x="0" y="33100"/>
                    </a:moveTo>
                    <a:cubicBezTo>
                      <a:pt x="0" y="13598"/>
                      <a:pt x="12976" y="0"/>
                      <a:pt x="34421" y="0"/>
                    </a:cubicBezTo>
                    <a:cubicBezTo>
                      <a:pt x="52331" y="0"/>
                      <a:pt x="62238" y="9479"/>
                      <a:pt x="64724" y="19580"/>
                    </a:cubicBezTo>
                    <a:lnTo>
                      <a:pt x="52176" y="21678"/>
                    </a:lnTo>
                    <a:cubicBezTo>
                      <a:pt x="50583" y="15346"/>
                      <a:pt x="44988" y="9363"/>
                      <a:pt x="34072" y="9363"/>
                    </a:cubicBezTo>
                    <a:cubicBezTo>
                      <a:pt x="20552" y="9363"/>
                      <a:pt x="12549" y="18765"/>
                      <a:pt x="12549" y="33061"/>
                    </a:cubicBezTo>
                    <a:cubicBezTo>
                      <a:pt x="12549" y="46737"/>
                      <a:pt x="20202" y="56410"/>
                      <a:pt x="34149" y="56410"/>
                    </a:cubicBezTo>
                    <a:cubicBezTo>
                      <a:pt x="48174" y="56410"/>
                      <a:pt x="53885" y="47086"/>
                      <a:pt x="54079" y="40093"/>
                    </a:cubicBezTo>
                    <a:lnTo>
                      <a:pt x="54079" y="39316"/>
                    </a:lnTo>
                    <a:lnTo>
                      <a:pt x="33256" y="39316"/>
                    </a:lnTo>
                    <a:lnTo>
                      <a:pt x="33256" y="30458"/>
                    </a:lnTo>
                    <a:lnTo>
                      <a:pt x="65152" y="30458"/>
                    </a:lnTo>
                    <a:lnTo>
                      <a:pt x="65152" y="64103"/>
                    </a:lnTo>
                    <a:lnTo>
                      <a:pt x="56177" y="64103"/>
                    </a:lnTo>
                    <a:lnTo>
                      <a:pt x="55323" y="53924"/>
                    </a:lnTo>
                    <a:cubicBezTo>
                      <a:pt x="51632" y="60839"/>
                      <a:pt x="43473" y="65890"/>
                      <a:pt x="31702" y="65890"/>
                    </a:cubicBezTo>
                    <a:cubicBezTo>
                      <a:pt x="12044" y="65851"/>
                      <a:pt x="0" y="52331"/>
                      <a:pt x="0" y="33100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A80EF14-F125-4419-8F93-FCB8D4797E74}"/>
                  </a:ext>
                </a:extLst>
              </p:cNvPr>
              <p:cNvSpPr/>
              <p:nvPr/>
            </p:nvSpPr>
            <p:spPr>
              <a:xfrm>
                <a:off x="1824616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604 w 56565"/>
                  <a:gd name="connsiteY1" fmla="*/ 29176 h 62354"/>
                  <a:gd name="connsiteX2" fmla="*/ 41725 w 56565"/>
                  <a:gd name="connsiteY2" fmla="*/ 18998 h 62354"/>
                  <a:gd name="connsiteX3" fmla="*/ 29604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933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933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604" y="29176"/>
                    </a:lnTo>
                    <a:cubicBezTo>
                      <a:pt x="38656" y="29176"/>
                      <a:pt x="41725" y="24514"/>
                      <a:pt x="41725" y="18998"/>
                    </a:cubicBezTo>
                    <a:cubicBezTo>
                      <a:pt x="41725" y="13559"/>
                      <a:pt x="38734" y="9091"/>
                      <a:pt x="29604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933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933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3A9ED18-228C-4DB3-9C21-0A0B22EAD94B}"/>
                  </a:ext>
                </a:extLst>
              </p:cNvPr>
              <p:cNvSpPr/>
              <p:nvPr/>
            </p:nvSpPr>
            <p:spPr>
              <a:xfrm>
                <a:off x="1909581" y="6360339"/>
                <a:ext cx="68259" cy="62315"/>
              </a:xfrm>
              <a:custGeom>
                <a:avLst/>
                <a:gdLst>
                  <a:gd name="connsiteX0" fmla="*/ 45804 w 68259"/>
                  <a:gd name="connsiteY0" fmla="*/ 38267 h 62315"/>
                  <a:gd name="connsiteX1" fmla="*/ 38073 w 68259"/>
                  <a:gd name="connsiteY1" fmla="*/ 19114 h 62315"/>
                  <a:gd name="connsiteX2" fmla="*/ 34227 w 68259"/>
                  <a:gd name="connsiteY2" fmla="*/ 9091 h 62315"/>
                  <a:gd name="connsiteX3" fmla="*/ 34033 w 68259"/>
                  <a:gd name="connsiteY3" fmla="*/ 9091 h 62315"/>
                  <a:gd name="connsiteX4" fmla="*/ 30070 w 68259"/>
                  <a:gd name="connsiteY4" fmla="*/ 19114 h 62315"/>
                  <a:gd name="connsiteX5" fmla="*/ 22339 w 68259"/>
                  <a:gd name="connsiteY5" fmla="*/ 38267 h 62315"/>
                  <a:gd name="connsiteX6" fmla="*/ 45804 w 68259"/>
                  <a:gd name="connsiteY6" fmla="*/ 38267 h 62315"/>
                  <a:gd name="connsiteX7" fmla="*/ 49340 w 68259"/>
                  <a:gd name="connsiteY7" fmla="*/ 47125 h 62315"/>
                  <a:gd name="connsiteX8" fmla="*/ 18881 w 68259"/>
                  <a:gd name="connsiteY8" fmla="*/ 47125 h 62315"/>
                  <a:gd name="connsiteX9" fmla="*/ 12743 w 68259"/>
                  <a:gd name="connsiteY9" fmla="*/ 62316 h 62315"/>
                  <a:gd name="connsiteX10" fmla="*/ 0 w 68259"/>
                  <a:gd name="connsiteY10" fmla="*/ 62316 h 62315"/>
                  <a:gd name="connsiteX11" fmla="*/ 27234 w 68259"/>
                  <a:gd name="connsiteY11" fmla="*/ 0 h 62315"/>
                  <a:gd name="connsiteX12" fmla="*/ 41026 w 68259"/>
                  <a:gd name="connsiteY12" fmla="*/ 0 h 62315"/>
                  <a:gd name="connsiteX13" fmla="*/ 68260 w 68259"/>
                  <a:gd name="connsiteY13" fmla="*/ 62316 h 62315"/>
                  <a:gd name="connsiteX14" fmla="*/ 55517 w 68259"/>
                  <a:gd name="connsiteY14" fmla="*/ 62316 h 62315"/>
                  <a:gd name="connsiteX15" fmla="*/ 49340 w 68259"/>
                  <a:gd name="connsiteY15" fmla="*/ 47125 h 6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259" h="62315">
                    <a:moveTo>
                      <a:pt x="45804" y="38267"/>
                    </a:moveTo>
                    <a:lnTo>
                      <a:pt x="38073" y="19114"/>
                    </a:lnTo>
                    <a:cubicBezTo>
                      <a:pt x="36208" y="15152"/>
                      <a:pt x="35082" y="12626"/>
                      <a:pt x="34227" y="9091"/>
                    </a:cubicBezTo>
                    <a:lnTo>
                      <a:pt x="34033" y="9091"/>
                    </a:lnTo>
                    <a:cubicBezTo>
                      <a:pt x="33061" y="12587"/>
                      <a:pt x="31935" y="15152"/>
                      <a:pt x="30070" y="19114"/>
                    </a:cubicBezTo>
                    <a:lnTo>
                      <a:pt x="22339" y="38267"/>
                    </a:lnTo>
                    <a:lnTo>
                      <a:pt x="45804" y="38267"/>
                    </a:lnTo>
                    <a:close/>
                    <a:moveTo>
                      <a:pt x="49340" y="47125"/>
                    </a:moveTo>
                    <a:lnTo>
                      <a:pt x="18881" y="47125"/>
                    </a:lnTo>
                    <a:lnTo>
                      <a:pt x="12743" y="62316"/>
                    </a:lnTo>
                    <a:lnTo>
                      <a:pt x="0" y="62316"/>
                    </a:lnTo>
                    <a:lnTo>
                      <a:pt x="27234" y="0"/>
                    </a:lnTo>
                    <a:lnTo>
                      <a:pt x="41026" y="0"/>
                    </a:lnTo>
                    <a:lnTo>
                      <a:pt x="68260" y="62316"/>
                    </a:lnTo>
                    <a:lnTo>
                      <a:pt x="55517" y="62316"/>
                    </a:lnTo>
                    <a:lnTo>
                      <a:pt x="49340" y="47125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7889825-8006-4F94-92DE-7C43A9223610}"/>
                  </a:ext>
                </a:extLst>
              </p:cNvPr>
              <p:cNvSpPr/>
              <p:nvPr/>
            </p:nvSpPr>
            <p:spPr>
              <a:xfrm>
                <a:off x="2010397" y="6360339"/>
                <a:ext cx="72882" cy="62354"/>
              </a:xfrm>
              <a:custGeom>
                <a:avLst/>
                <a:gdLst>
                  <a:gd name="connsiteX0" fmla="*/ 0 w 72882"/>
                  <a:gd name="connsiteY0" fmla="*/ 0 h 62354"/>
                  <a:gd name="connsiteX1" fmla="*/ 17638 w 72882"/>
                  <a:gd name="connsiteY1" fmla="*/ 0 h 62354"/>
                  <a:gd name="connsiteX2" fmla="*/ 34499 w 72882"/>
                  <a:gd name="connsiteY2" fmla="*/ 43473 h 62354"/>
                  <a:gd name="connsiteX3" fmla="*/ 36247 w 72882"/>
                  <a:gd name="connsiteY3" fmla="*/ 49806 h 62354"/>
                  <a:gd name="connsiteX4" fmla="*/ 36441 w 72882"/>
                  <a:gd name="connsiteY4" fmla="*/ 49806 h 62354"/>
                  <a:gd name="connsiteX5" fmla="*/ 38267 w 72882"/>
                  <a:gd name="connsiteY5" fmla="*/ 43473 h 62354"/>
                  <a:gd name="connsiteX6" fmla="*/ 55051 w 72882"/>
                  <a:gd name="connsiteY6" fmla="*/ 0 h 62354"/>
                  <a:gd name="connsiteX7" fmla="*/ 72883 w 72882"/>
                  <a:gd name="connsiteY7" fmla="*/ 0 h 62354"/>
                  <a:gd name="connsiteX8" fmla="*/ 72883 w 72882"/>
                  <a:gd name="connsiteY8" fmla="*/ 62354 h 62354"/>
                  <a:gd name="connsiteX9" fmla="*/ 61733 w 72882"/>
                  <a:gd name="connsiteY9" fmla="*/ 62354 h 62354"/>
                  <a:gd name="connsiteX10" fmla="*/ 61733 w 72882"/>
                  <a:gd name="connsiteY10" fmla="*/ 17211 h 62354"/>
                  <a:gd name="connsiteX11" fmla="*/ 62160 w 72882"/>
                  <a:gd name="connsiteY11" fmla="*/ 9674 h 62354"/>
                  <a:gd name="connsiteX12" fmla="*/ 61811 w 72882"/>
                  <a:gd name="connsiteY12" fmla="*/ 9674 h 62354"/>
                  <a:gd name="connsiteX13" fmla="*/ 59518 w 72882"/>
                  <a:gd name="connsiteY13" fmla="*/ 16977 h 62354"/>
                  <a:gd name="connsiteX14" fmla="*/ 41803 w 72882"/>
                  <a:gd name="connsiteY14" fmla="*/ 62354 h 62354"/>
                  <a:gd name="connsiteX15" fmla="*/ 30575 w 72882"/>
                  <a:gd name="connsiteY15" fmla="*/ 62354 h 62354"/>
                  <a:gd name="connsiteX16" fmla="*/ 12859 w 72882"/>
                  <a:gd name="connsiteY16" fmla="*/ 16977 h 62354"/>
                  <a:gd name="connsiteX17" fmla="*/ 10761 w 72882"/>
                  <a:gd name="connsiteY17" fmla="*/ 9674 h 62354"/>
                  <a:gd name="connsiteX18" fmla="*/ 10412 w 72882"/>
                  <a:gd name="connsiteY18" fmla="*/ 9674 h 62354"/>
                  <a:gd name="connsiteX19" fmla="*/ 10839 w 72882"/>
                  <a:gd name="connsiteY19" fmla="*/ 17211 h 62354"/>
                  <a:gd name="connsiteX20" fmla="*/ 10839 w 72882"/>
                  <a:gd name="connsiteY20" fmla="*/ 62354 h 62354"/>
                  <a:gd name="connsiteX21" fmla="*/ 39 w 72882"/>
                  <a:gd name="connsiteY21" fmla="*/ 62354 h 62354"/>
                  <a:gd name="connsiteX22" fmla="*/ 39 w 72882"/>
                  <a:gd name="connsiteY22" fmla="*/ 0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882" h="62354">
                    <a:moveTo>
                      <a:pt x="0" y="0"/>
                    </a:moveTo>
                    <a:lnTo>
                      <a:pt x="17638" y="0"/>
                    </a:lnTo>
                    <a:lnTo>
                      <a:pt x="34499" y="43473"/>
                    </a:lnTo>
                    <a:cubicBezTo>
                      <a:pt x="35392" y="46193"/>
                      <a:pt x="35897" y="47669"/>
                      <a:pt x="36247" y="49806"/>
                    </a:cubicBezTo>
                    <a:lnTo>
                      <a:pt x="36441" y="49806"/>
                    </a:lnTo>
                    <a:cubicBezTo>
                      <a:pt x="36791" y="47708"/>
                      <a:pt x="37296" y="46115"/>
                      <a:pt x="38267" y="43473"/>
                    </a:cubicBezTo>
                    <a:lnTo>
                      <a:pt x="55051" y="0"/>
                    </a:lnTo>
                    <a:lnTo>
                      <a:pt x="72883" y="0"/>
                    </a:lnTo>
                    <a:lnTo>
                      <a:pt x="72883" y="62354"/>
                    </a:lnTo>
                    <a:lnTo>
                      <a:pt x="61733" y="62354"/>
                    </a:lnTo>
                    <a:lnTo>
                      <a:pt x="61733" y="17211"/>
                    </a:lnTo>
                    <a:cubicBezTo>
                      <a:pt x="61733" y="14646"/>
                      <a:pt x="61888" y="11927"/>
                      <a:pt x="62160" y="9674"/>
                    </a:cubicBezTo>
                    <a:lnTo>
                      <a:pt x="61811" y="9674"/>
                    </a:lnTo>
                    <a:cubicBezTo>
                      <a:pt x="61539" y="11072"/>
                      <a:pt x="60490" y="14608"/>
                      <a:pt x="59518" y="16977"/>
                    </a:cubicBezTo>
                    <a:lnTo>
                      <a:pt x="41803" y="62354"/>
                    </a:lnTo>
                    <a:lnTo>
                      <a:pt x="30575" y="62354"/>
                    </a:lnTo>
                    <a:lnTo>
                      <a:pt x="12859" y="16977"/>
                    </a:lnTo>
                    <a:cubicBezTo>
                      <a:pt x="11966" y="14608"/>
                      <a:pt x="11111" y="11344"/>
                      <a:pt x="10761" y="9674"/>
                    </a:cubicBezTo>
                    <a:lnTo>
                      <a:pt x="10412" y="9674"/>
                    </a:lnTo>
                    <a:cubicBezTo>
                      <a:pt x="10684" y="11888"/>
                      <a:pt x="10839" y="14413"/>
                      <a:pt x="10839" y="17211"/>
                    </a:cubicBezTo>
                    <a:lnTo>
                      <a:pt x="10839" y="62354"/>
                    </a:lnTo>
                    <a:lnTo>
                      <a:pt x="39" y="6235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DEA66A-9925-48CE-9248-1CCF7627B3C2}"/>
                </a:ext>
              </a:extLst>
            </p:cNvPr>
            <p:cNvSpPr/>
            <p:nvPr/>
          </p:nvSpPr>
          <p:spPr>
            <a:xfrm>
              <a:off x="984250" y="5935164"/>
              <a:ext cx="1567174" cy="316589"/>
            </a:xfrm>
            <a:custGeom>
              <a:avLst/>
              <a:gdLst>
                <a:gd name="connsiteX0" fmla="*/ 683995 w 1567174"/>
                <a:gd name="connsiteY0" fmla="*/ 307926 h 316589"/>
                <a:gd name="connsiteX1" fmla="*/ 723855 w 1567174"/>
                <a:gd name="connsiteY1" fmla="*/ 307926 h 316589"/>
                <a:gd name="connsiteX2" fmla="*/ 723855 w 1567174"/>
                <a:gd name="connsiteY2" fmla="*/ 234460 h 316589"/>
                <a:gd name="connsiteX3" fmla="*/ 723816 w 1567174"/>
                <a:gd name="connsiteY3" fmla="*/ 234188 h 316589"/>
                <a:gd name="connsiteX4" fmla="*/ 723816 w 1567174"/>
                <a:gd name="connsiteY4" fmla="*/ 88889 h 316589"/>
                <a:gd name="connsiteX5" fmla="*/ 676108 w 1567174"/>
                <a:gd name="connsiteY5" fmla="*/ 88889 h 316589"/>
                <a:gd name="connsiteX6" fmla="*/ 676108 w 1567174"/>
                <a:gd name="connsiteY6" fmla="*/ 207265 h 316589"/>
                <a:gd name="connsiteX7" fmla="*/ 609325 w 1567174"/>
                <a:gd name="connsiteY7" fmla="*/ 284888 h 316589"/>
                <a:gd name="connsiteX8" fmla="*/ 545999 w 1567174"/>
                <a:gd name="connsiteY8" fmla="*/ 204235 h 316589"/>
                <a:gd name="connsiteX9" fmla="*/ 545999 w 1567174"/>
                <a:gd name="connsiteY9" fmla="*/ 88889 h 316589"/>
                <a:gd name="connsiteX10" fmla="*/ 498291 w 1567174"/>
                <a:gd name="connsiteY10" fmla="*/ 88889 h 316589"/>
                <a:gd name="connsiteX11" fmla="*/ 498291 w 1567174"/>
                <a:gd name="connsiteY11" fmla="*/ 211189 h 316589"/>
                <a:gd name="connsiteX12" fmla="*/ 586753 w 1567174"/>
                <a:gd name="connsiteY12" fmla="*/ 311811 h 316589"/>
                <a:gd name="connsiteX13" fmla="*/ 678090 w 1567174"/>
                <a:gd name="connsiteY13" fmla="*/ 246581 h 316589"/>
                <a:gd name="connsiteX14" fmla="*/ 680110 w 1567174"/>
                <a:gd name="connsiteY14" fmla="*/ 246581 h 316589"/>
                <a:gd name="connsiteX15" fmla="*/ 683995 w 1567174"/>
                <a:gd name="connsiteY15" fmla="*/ 307926 h 316589"/>
                <a:gd name="connsiteX16" fmla="*/ 680149 w 1567174"/>
                <a:gd name="connsiteY16" fmla="*/ 246581 h 316589"/>
                <a:gd name="connsiteX17" fmla="*/ 680343 w 1567174"/>
                <a:gd name="connsiteY17" fmla="*/ 249379 h 316589"/>
                <a:gd name="connsiteX18" fmla="*/ 680265 w 1567174"/>
                <a:gd name="connsiteY18" fmla="*/ 246581 h 316589"/>
                <a:gd name="connsiteX19" fmla="*/ 680149 w 1567174"/>
                <a:gd name="connsiteY19" fmla="*/ 246581 h 316589"/>
                <a:gd name="connsiteX20" fmla="*/ 458625 w 1567174"/>
                <a:gd name="connsiteY20" fmla="*/ 308858 h 316589"/>
                <a:gd name="connsiteX21" fmla="*/ 410918 w 1567174"/>
                <a:gd name="connsiteY21" fmla="*/ 308858 h 316589"/>
                <a:gd name="connsiteX22" fmla="*/ 410918 w 1567174"/>
                <a:gd name="connsiteY22" fmla="*/ 932 h 316589"/>
                <a:gd name="connsiteX23" fmla="*/ 458625 w 1567174"/>
                <a:gd name="connsiteY23" fmla="*/ 932 h 316589"/>
                <a:gd name="connsiteX24" fmla="*/ 458625 w 1567174"/>
                <a:gd name="connsiteY24" fmla="*/ 308858 h 316589"/>
                <a:gd name="connsiteX25" fmla="*/ 148407 w 1567174"/>
                <a:gd name="connsiteY25" fmla="*/ 213520 h 316589"/>
                <a:gd name="connsiteX26" fmla="*/ 148252 w 1567174"/>
                <a:gd name="connsiteY26" fmla="*/ 213520 h 316589"/>
                <a:gd name="connsiteX27" fmla="*/ 73155 w 1567174"/>
                <a:gd name="connsiteY27" fmla="*/ 236752 h 316589"/>
                <a:gd name="connsiteX28" fmla="*/ 152098 w 1567174"/>
                <a:gd name="connsiteY28" fmla="*/ 49029 h 316589"/>
                <a:gd name="connsiteX29" fmla="*/ 233139 w 1567174"/>
                <a:gd name="connsiteY29" fmla="*/ 241686 h 316589"/>
                <a:gd name="connsiteX30" fmla="*/ 148407 w 1567174"/>
                <a:gd name="connsiteY30" fmla="*/ 213520 h 316589"/>
                <a:gd name="connsiteX31" fmla="*/ 54934 w 1567174"/>
                <a:gd name="connsiteY31" fmla="*/ 307965 h 316589"/>
                <a:gd name="connsiteX32" fmla="*/ 149223 w 1567174"/>
                <a:gd name="connsiteY32" fmla="*/ 231974 h 316589"/>
                <a:gd name="connsiteX33" fmla="*/ 246854 w 1567174"/>
                <a:gd name="connsiteY33" fmla="*/ 307965 h 316589"/>
                <a:gd name="connsiteX34" fmla="*/ 304196 w 1567174"/>
                <a:gd name="connsiteY34" fmla="*/ 307848 h 316589"/>
                <a:gd name="connsiteX35" fmla="*/ 174864 w 1567174"/>
                <a:gd name="connsiteY35" fmla="*/ 311 h 316589"/>
                <a:gd name="connsiteX36" fmla="*/ 129526 w 1567174"/>
                <a:gd name="connsiteY36" fmla="*/ 311 h 316589"/>
                <a:gd name="connsiteX37" fmla="*/ 129332 w 1567174"/>
                <a:gd name="connsiteY37" fmla="*/ 311 h 316589"/>
                <a:gd name="connsiteX38" fmla="*/ 0 w 1567174"/>
                <a:gd name="connsiteY38" fmla="*/ 307848 h 316589"/>
                <a:gd name="connsiteX39" fmla="*/ 54934 w 1567174"/>
                <a:gd name="connsiteY39" fmla="*/ 307965 h 316589"/>
                <a:gd name="connsiteX40" fmla="*/ 1337298 w 1567174"/>
                <a:gd name="connsiteY40" fmla="*/ 88889 h 316589"/>
                <a:gd name="connsiteX41" fmla="*/ 1385006 w 1567174"/>
                <a:gd name="connsiteY41" fmla="*/ 88889 h 316589"/>
                <a:gd name="connsiteX42" fmla="*/ 1380771 w 1567174"/>
                <a:gd name="connsiteY42" fmla="*/ 156915 h 316589"/>
                <a:gd name="connsiteX43" fmla="*/ 1382986 w 1567174"/>
                <a:gd name="connsiteY43" fmla="*/ 156915 h 316589"/>
                <a:gd name="connsiteX44" fmla="*/ 1473507 w 1567174"/>
                <a:gd name="connsiteY44" fmla="*/ 84538 h 316589"/>
                <a:gd name="connsiteX45" fmla="*/ 1567174 w 1567174"/>
                <a:gd name="connsiteY45" fmla="*/ 192541 h 316589"/>
                <a:gd name="connsiteX46" fmla="*/ 1567174 w 1567174"/>
                <a:gd name="connsiteY46" fmla="*/ 307887 h 316589"/>
                <a:gd name="connsiteX47" fmla="*/ 1519466 w 1567174"/>
                <a:gd name="connsiteY47" fmla="*/ 307887 h 316589"/>
                <a:gd name="connsiteX48" fmla="*/ 1519466 w 1567174"/>
                <a:gd name="connsiteY48" fmla="*/ 199068 h 316589"/>
                <a:gd name="connsiteX49" fmla="*/ 1453965 w 1567174"/>
                <a:gd name="connsiteY49" fmla="*/ 116278 h 316589"/>
                <a:gd name="connsiteX50" fmla="*/ 1385006 w 1567174"/>
                <a:gd name="connsiteY50" fmla="*/ 206255 h 316589"/>
                <a:gd name="connsiteX51" fmla="*/ 1385006 w 1567174"/>
                <a:gd name="connsiteY51" fmla="*/ 307926 h 316589"/>
                <a:gd name="connsiteX52" fmla="*/ 1337298 w 1567174"/>
                <a:gd name="connsiteY52" fmla="*/ 307926 h 316589"/>
                <a:gd name="connsiteX53" fmla="*/ 1337298 w 1567174"/>
                <a:gd name="connsiteY53" fmla="*/ 88889 h 316589"/>
                <a:gd name="connsiteX54" fmla="*/ 991493 w 1567174"/>
                <a:gd name="connsiteY54" fmla="*/ 35237 h 316589"/>
                <a:gd name="connsiteX55" fmla="*/ 962434 w 1567174"/>
                <a:gd name="connsiteY55" fmla="*/ 7148 h 316589"/>
                <a:gd name="connsiteX56" fmla="*/ 933374 w 1567174"/>
                <a:gd name="connsiteY56" fmla="*/ 35237 h 316589"/>
                <a:gd name="connsiteX57" fmla="*/ 962434 w 1567174"/>
                <a:gd name="connsiteY57" fmla="*/ 63326 h 316589"/>
                <a:gd name="connsiteX58" fmla="*/ 991493 w 1567174"/>
                <a:gd name="connsiteY58" fmla="*/ 35237 h 316589"/>
                <a:gd name="connsiteX59" fmla="*/ 1264687 w 1567174"/>
                <a:gd name="connsiteY59" fmla="*/ 198213 h 316589"/>
                <a:gd name="connsiteX60" fmla="*/ 1164415 w 1567174"/>
                <a:gd name="connsiteY60" fmla="*/ 101282 h 316589"/>
                <a:gd name="connsiteX61" fmla="*/ 1064143 w 1567174"/>
                <a:gd name="connsiteY61" fmla="*/ 198213 h 316589"/>
                <a:gd name="connsiteX62" fmla="*/ 1164415 w 1567174"/>
                <a:gd name="connsiteY62" fmla="*/ 295144 h 316589"/>
                <a:gd name="connsiteX63" fmla="*/ 1264687 w 1567174"/>
                <a:gd name="connsiteY63" fmla="*/ 198213 h 316589"/>
                <a:gd name="connsiteX64" fmla="*/ 1016707 w 1567174"/>
                <a:gd name="connsiteY64" fmla="*/ 198640 h 316589"/>
                <a:gd name="connsiteX65" fmla="*/ 1164415 w 1567174"/>
                <a:gd name="connsiteY65" fmla="*/ 80264 h 316589"/>
                <a:gd name="connsiteX66" fmla="*/ 1311618 w 1567174"/>
                <a:gd name="connsiteY66" fmla="*/ 198640 h 316589"/>
                <a:gd name="connsiteX67" fmla="*/ 1164376 w 1567174"/>
                <a:gd name="connsiteY67" fmla="*/ 316589 h 316589"/>
                <a:gd name="connsiteX68" fmla="*/ 1016707 w 1567174"/>
                <a:gd name="connsiteY68" fmla="*/ 198640 h 316589"/>
                <a:gd name="connsiteX69" fmla="*/ 987065 w 1567174"/>
                <a:gd name="connsiteY69" fmla="*/ 307926 h 316589"/>
                <a:gd name="connsiteX70" fmla="*/ 939357 w 1567174"/>
                <a:gd name="connsiteY70" fmla="*/ 307926 h 316589"/>
                <a:gd name="connsiteX71" fmla="*/ 939357 w 1567174"/>
                <a:gd name="connsiteY71" fmla="*/ 88889 h 316589"/>
                <a:gd name="connsiteX72" fmla="*/ 987065 w 1567174"/>
                <a:gd name="connsiteY72" fmla="*/ 88889 h 316589"/>
                <a:gd name="connsiteX73" fmla="*/ 987065 w 1567174"/>
                <a:gd name="connsiteY73" fmla="*/ 307926 h 316589"/>
                <a:gd name="connsiteX74" fmla="*/ 987065 w 1567174"/>
                <a:gd name="connsiteY74" fmla="*/ 307926 h 316589"/>
                <a:gd name="connsiteX75" fmla="*/ 939357 w 1567174"/>
                <a:gd name="connsiteY75" fmla="*/ 307926 h 316589"/>
                <a:gd name="connsiteX76" fmla="*/ 939357 w 1567174"/>
                <a:gd name="connsiteY76" fmla="*/ 88889 h 316589"/>
                <a:gd name="connsiteX77" fmla="*/ 987065 w 1567174"/>
                <a:gd name="connsiteY77" fmla="*/ 88889 h 316589"/>
                <a:gd name="connsiteX78" fmla="*/ 987065 w 1567174"/>
                <a:gd name="connsiteY78" fmla="*/ 307926 h 316589"/>
                <a:gd name="connsiteX79" fmla="*/ 987065 w 1567174"/>
                <a:gd name="connsiteY79" fmla="*/ 307926 h 316589"/>
                <a:gd name="connsiteX80" fmla="*/ 939357 w 1567174"/>
                <a:gd name="connsiteY80" fmla="*/ 307926 h 316589"/>
                <a:gd name="connsiteX81" fmla="*/ 939357 w 1567174"/>
                <a:gd name="connsiteY81" fmla="*/ 88889 h 316589"/>
                <a:gd name="connsiteX82" fmla="*/ 987065 w 1567174"/>
                <a:gd name="connsiteY82" fmla="*/ 88889 h 316589"/>
                <a:gd name="connsiteX83" fmla="*/ 987065 w 1567174"/>
                <a:gd name="connsiteY83" fmla="*/ 307926 h 316589"/>
                <a:gd name="connsiteX84" fmla="*/ 373777 w 1567174"/>
                <a:gd name="connsiteY84" fmla="*/ 0 h 316589"/>
                <a:gd name="connsiteX85" fmla="*/ 373777 w 1567174"/>
                <a:gd name="connsiteY85" fmla="*/ 307926 h 316589"/>
                <a:gd name="connsiteX86" fmla="*/ 326069 w 1567174"/>
                <a:gd name="connsiteY86" fmla="*/ 307926 h 316589"/>
                <a:gd name="connsiteX87" fmla="*/ 326069 w 1567174"/>
                <a:gd name="connsiteY87" fmla="*/ 0 h 316589"/>
                <a:gd name="connsiteX88" fmla="*/ 373777 w 1567174"/>
                <a:gd name="connsiteY88" fmla="*/ 0 h 316589"/>
                <a:gd name="connsiteX89" fmla="*/ 761384 w 1567174"/>
                <a:gd name="connsiteY89" fmla="*/ 88695 h 316589"/>
                <a:gd name="connsiteX90" fmla="*/ 809092 w 1567174"/>
                <a:gd name="connsiteY90" fmla="*/ 88695 h 316589"/>
                <a:gd name="connsiteX91" fmla="*/ 804314 w 1567174"/>
                <a:gd name="connsiteY91" fmla="*/ 164608 h 316589"/>
                <a:gd name="connsiteX92" fmla="*/ 806489 w 1567174"/>
                <a:gd name="connsiteY92" fmla="*/ 164608 h 316589"/>
                <a:gd name="connsiteX93" fmla="*/ 885433 w 1567174"/>
                <a:gd name="connsiteY93" fmla="*/ 86092 h 316589"/>
                <a:gd name="connsiteX94" fmla="*/ 910141 w 1567174"/>
                <a:gd name="connsiteY94" fmla="*/ 88267 h 316589"/>
                <a:gd name="connsiteX95" fmla="*/ 907538 w 1567174"/>
                <a:gd name="connsiteY95" fmla="*/ 130769 h 316589"/>
                <a:gd name="connsiteX96" fmla="*/ 878051 w 1567174"/>
                <a:gd name="connsiteY96" fmla="*/ 126418 h 316589"/>
                <a:gd name="connsiteX97" fmla="*/ 809092 w 1567174"/>
                <a:gd name="connsiteY97" fmla="*/ 216201 h 316589"/>
                <a:gd name="connsiteX98" fmla="*/ 809092 w 1567174"/>
                <a:gd name="connsiteY98" fmla="*/ 307693 h 316589"/>
                <a:gd name="connsiteX99" fmla="*/ 761384 w 1567174"/>
                <a:gd name="connsiteY99" fmla="*/ 307693 h 316589"/>
                <a:gd name="connsiteX100" fmla="*/ 761384 w 1567174"/>
                <a:gd name="connsiteY100" fmla="*/ 88695 h 3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567174" h="316589">
                  <a:moveTo>
                    <a:pt x="683995" y="307926"/>
                  </a:moveTo>
                  <a:lnTo>
                    <a:pt x="723855" y="307926"/>
                  </a:lnTo>
                  <a:lnTo>
                    <a:pt x="723855" y="234460"/>
                  </a:lnTo>
                  <a:lnTo>
                    <a:pt x="723816" y="234188"/>
                  </a:lnTo>
                  <a:lnTo>
                    <a:pt x="723816" y="88889"/>
                  </a:lnTo>
                  <a:lnTo>
                    <a:pt x="676108" y="88889"/>
                  </a:lnTo>
                  <a:lnTo>
                    <a:pt x="676108" y="207265"/>
                  </a:lnTo>
                  <a:cubicBezTo>
                    <a:pt x="676108" y="256721"/>
                    <a:pt x="650079" y="284888"/>
                    <a:pt x="609325" y="284888"/>
                  </a:cubicBezTo>
                  <a:cubicBezTo>
                    <a:pt x="568999" y="284888"/>
                    <a:pt x="545999" y="260179"/>
                    <a:pt x="545999" y="204235"/>
                  </a:cubicBezTo>
                  <a:lnTo>
                    <a:pt x="545999" y="88889"/>
                  </a:lnTo>
                  <a:lnTo>
                    <a:pt x="498291" y="88889"/>
                  </a:lnTo>
                  <a:lnTo>
                    <a:pt x="498291" y="211189"/>
                  </a:lnTo>
                  <a:cubicBezTo>
                    <a:pt x="498291" y="279293"/>
                    <a:pt x="529527" y="311811"/>
                    <a:pt x="586753" y="311811"/>
                  </a:cubicBezTo>
                  <a:cubicBezTo>
                    <a:pt x="632013" y="311811"/>
                    <a:pt x="670281" y="295610"/>
                    <a:pt x="678090" y="246581"/>
                  </a:cubicBezTo>
                  <a:lnTo>
                    <a:pt x="680110" y="246581"/>
                  </a:lnTo>
                  <a:lnTo>
                    <a:pt x="683995" y="307926"/>
                  </a:lnTo>
                  <a:close/>
                  <a:moveTo>
                    <a:pt x="680149" y="246581"/>
                  </a:moveTo>
                  <a:lnTo>
                    <a:pt x="680343" y="249379"/>
                  </a:lnTo>
                  <a:lnTo>
                    <a:pt x="680265" y="246581"/>
                  </a:lnTo>
                  <a:lnTo>
                    <a:pt x="680149" y="246581"/>
                  </a:lnTo>
                  <a:close/>
                  <a:moveTo>
                    <a:pt x="458625" y="308858"/>
                  </a:moveTo>
                  <a:lnTo>
                    <a:pt x="410918" y="308858"/>
                  </a:lnTo>
                  <a:lnTo>
                    <a:pt x="410918" y="932"/>
                  </a:lnTo>
                  <a:lnTo>
                    <a:pt x="458625" y="932"/>
                  </a:lnTo>
                  <a:lnTo>
                    <a:pt x="458625" y="308858"/>
                  </a:lnTo>
                  <a:close/>
                  <a:moveTo>
                    <a:pt x="148407" y="213520"/>
                  </a:moveTo>
                  <a:cubicBezTo>
                    <a:pt x="148369" y="213520"/>
                    <a:pt x="148291" y="213520"/>
                    <a:pt x="148252" y="213520"/>
                  </a:cubicBezTo>
                  <a:cubicBezTo>
                    <a:pt x="119464" y="213559"/>
                    <a:pt x="94173" y="224126"/>
                    <a:pt x="73155" y="236752"/>
                  </a:cubicBezTo>
                  <a:lnTo>
                    <a:pt x="152098" y="49029"/>
                  </a:lnTo>
                  <a:lnTo>
                    <a:pt x="233139" y="241686"/>
                  </a:lnTo>
                  <a:cubicBezTo>
                    <a:pt x="209752" y="225797"/>
                    <a:pt x="180731" y="213559"/>
                    <a:pt x="148407" y="213520"/>
                  </a:cubicBezTo>
                  <a:moveTo>
                    <a:pt x="54934" y="307965"/>
                  </a:moveTo>
                  <a:cubicBezTo>
                    <a:pt x="72922" y="263442"/>
                    <a:pt x="106799" y="232013"/>
                    <a:pt x="149223" y="231974"/>
                  </a:cubicBezTo>
                  <a:cubicBezTo>
                    <a:pt x="191648" y="232013"/>
                    <a:pt x="228866" y="263404"/>
                    <a:pt x="246854" y="307965"/>
                  </a:cubicBezTo>
                  <a:lnTo>
                    <a:pt x="304196" y="307848"/>
                  </a:lnTo>
                  <a:lnTo>
                    <a:pt x="174864" y="311"/>
                  </a:lnTo>
                  <a:lnTo>
                    <a:pt x="129526" y="311"/>
                  </a:lnTo>
                  <a:lnTo>
                    <a:pt x="129332" y="311"/>
                  </a:lnTo>
                  <a:lnTo>
                    <a:pt x="0" y="307848"/>
                  </a:lnTo>
                  <a:lnTo>
                    <a:pt x="54934" y="307965"/>
                  </a:lnTo>
                  <a:close/>
                  <a:moveTo>
                    <a:pt x="1337298" y="88889"/>
                  </a:moveTo>
                  <a:lnTo>
                    <a:pt x="1385006" y="88889"/>
                  </a:lnTo>
                  <a:lnTo>
                    <a:pt x="1380771" y="156915"/>
                  </a:lnTo>
                  <a:lnTo>
                    <a:pt x="1382986" y="156915"/>
                  </a:lnTo>
                  <a:cubicBezTo>
                    <a:pt x="1389474" y="105323"/>
                    <a:pt x="1420165" y="84538"/>
                    <a:pt x="1473507" y="84538"/>
                  </a:cubicBezTo>
                  <a:cubicBezTo>
                    <a:pt x="1530733" y="84538"/>
                    <a:pt x="1567174" y="123582"/>
                    <a:pt x="1567174" y="192541"/>
                  </a:cubicBezTo>
                  <a:lnTo>
                    <a:pt x="1567174" y="307887"/>
                  </a:lnTo>
                  <a:lnTo>
                    <a:pt x="1519466" y="307887"/>
                  </a:lnTo>
                  <a:lnTo>
                    <a:pt x="1519466" y="199068"/>
                  </a:lnTo>
                  <a:cubicBezTo>
                    <a:pt x="1519466" y="142269"/>
                    <a:pt x="1496933" y="116278"/>
                    <a:pt x="1453965" y="116278"/>
                  </a:cubicBezTo>
                  <a:cubicBezTo>
                    <a:pt x="1409287" y="116278"/>
                    <a:pt x="1385006" y="154662"/>
                    <a:pt x="1385006" y="206255"/>
                  </a:cubicBezTo>
                  <a:lnTo>
                    <a:pt x="1385006" y="307926"/>
                  </a:lnTo>
                  <a:lnTo>
                    <a:pt x="1337298" y="307926"/>
                  </a:lnTo>
                  <a:lnTo>
                    <a:pt x="1337298" y="88889"/>
                  </a:lnTo>
                  <a:close/>
                  <a:moveTo>
                    <a:pt x="991493" y="35237"/>
                  </a:moveTo>
                  <a:cubicBezTo>
                    <a:pt x="991493" y="18803"/>
                    <a:pt x="979217" y="7148"/>
                    <a:pt x="962434" y="7148"/>
                  </a:cubicBezTo>
                  <a:cubicBezTo>
                    <a:pt x="945534" y="7148"/>
                    <a:pt x="933374" y="18803"/>
                    <a:pt x="933374" y="35237"/>
                  </a:cubicBezTo>
                  <a:cubicBezTo>
                    <a:pt x="933374" y="51787"/>
                    <a:pt x="945534" y="63326"/>
                    <a:pt x="962434" y="63326"/>
                  </a:cubicBezTo>
                  <a:cubicBezTo>
                    <a:pt x="979178" y="63326"/>
                    <a:pt x="991493" y="51787"/>
                    <a:pt x="991493" y="35237"/>
                  </a:cubicBezTo>
                  <a:moveTo>
                    <a:pt x="1264687" y="198213"/>
                  </a:moveTo>
                  <a:cubicBezTo>
                    <a:pt x="1264687" y="140326"/>
                    <a:pt x="1223467" y="101282"/>
                    <a:pt x="1164415" y="101282"/>
                  </a:cubicBezTo>
                  <a:cubicBezTo>
                    <a:pt x="1104858" y="101282"/>
                    <a:pt x="1064143" y="140326"/>
                    <a:pt x="1064143" y="198213"/>
                  </a:cubicBezTo>
                  <a:cubicBezTo>
                    <a:pt x="1064143" y="256566"/>
                    <a:pt x="1104858" y="295144"/>
                    <a:pt x="1164415" y="295144"/>
                  </a:cubicBezTo>
                  <a:cubicBezTo>
                    <a:pt x="1223467" y="295105"/>
                    <a:pt x="1264687" y="256527"/>
                    <a:pt x="1264687" y="198213"/>
                  </a:cubicBezTo>
                  <a:moveTo>
                    <a:pt x="1016707" y="198640"/>
                  </a:moveTo>
                  <a:cubicBezTo>
                    <a:pt x="1016707" y="128827"/>
                    <a:pt x="1077197" y="80264"/>
                    <a:pt x="1164415" y="80264"/>
                  </a:cubicBezTo>
                  <a:cubicBezTo>
                    <a:pt x="1251167" y="80264"/>
                    <a:pt x="1311618" y="128827"/>
                    <a:pt x="1311618" y="198640"/>
                  </a:cubicBezTo>
                  <a:cubicBezTo>
                    <a:pt x="1311618" y="268027"/>
                    <a:pt x="1251129" y="316589"/>
                    <a:pt x="1164376" y="316589"/>
                  </a:cubicBezTo>
                  <a:cubicBezTo>
                    <a:pt x="1077197" y="316589"/>
                    <a:pt x="1016707" y="268027"/>
                    <a:pt x="1016707" y="198640"/>
                  </a:cubicBezTo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373777" y="0"/>
                  </a:moveTo>
                  <a:lnTo>
                    <a:pt x="373777" y="307926"/>
                  </a:lnTo>
                  <a:lnTo>
                    <a:pt x="326069" y="307926"/>
                  </a:lnTo>
                  <a:lnTo>
                    <a:pt x="326069" y="0"/>
                  </a:lnTo>
                  <a:lnTo>
                    <a:pt x="373777" y="0"/>
                  </a:lnTo>
                  <a:close/>
                  <a:moveTo>
                    <a:pt x="761384" y="88695"/>
                  </a:moveTo>
                  <a:lnTo>
                    <a:pt x="809092" y="88695"/>
                  </a:lnTo>
                  <a:lnTo>
                    <a:pt x="804314" y="164608"/>
                  </a:lnTo>
                  <a:lnTo>
                    <a:pt x="806489" y="164608"/>
                  </a:lnTo>
                  <a:cubicBezTo>
                    <a:pt x="814725" y="114297"/>
                    <a:pt x="839900" y="86092"/>
                    <a:pt x="885433" y="86092"/>
                  </a:cubicBezTo>
                  <a:cubicBezTo>
                    <a:pt x="894096" y="86092"/>
                    <a:pt x="901905" y="86519"/>
                    <a:pt x="910141" y="88267"/>
                  </a:cubicBezTo>
                  <a:lnTo>
                    <a:pt x="907538" y="130769"/>
                  </a:lnTo>
                  <a:cubicBezTo>
                    <a:pt x="896699" y="127312"/>
                    <a:pt x="886715" y="126418"/>
                    <a:pt x="878051" y="126418"/>
                  </a:cubicBezTo>
                  <a:cubicBezTo>
                    <a:pt x="832091" y="126418"/>
                    <a:pt x="809092" y="157226"/>
                    <a:pt x="809092" y="216201"/>
                  </a:cubicBezTo>
                  <a:lnTo>
                    <a:pt x="809092" y="307693"/>
                  </a:lnTo>
                  <a:lnTo>
                    <a:pt x="761384" y="307693"/>
                  </a:lnTo>
                  <a:lnTo>
                    <a:pt x="761384" y="88695"/>
                  </a:lnTo>
                  <a:close/>
                </a:path>
              </a:pathLst>
            </a:custGeom>
            <a:grpFill/>
            <a:ln w="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7878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Image 0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9246A7A-DB0A-483B-941E-F604B62576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95697" y="257178"/>
            <a:ext cx="4667653" cy="5635007"/>
          </a:xfrm>
          <a:prstGeom prst="rect">
            <a:avLst/>
          </a:prstGeom>
        </p:spPr>
      </p:pic>
      <p:sp>
        <p:nvSpPr>
          <p:cNvPr id="12" name="*In rare cases, the Elipse Balloon may require endoscopic or surgical intervention for removal. **Results may vary from one patient to another. A small percentage of patients don’t respond to the treatment. This material is not intended for a U.S. audien">
            <a:extLst>
              <a:ext uri="{FF2B5EF4-FFF2-40B4-BE49-F238E27FC236}">
                <a16:creationId xmlns:a16="http://schemas.microsoft.com/office/drawing/2014/main" id="{56FB30B2-9DB3-437C-B1D8-2D6D6A891103}"/>
              </a:ext>
            </a:extLst>
          </p:cNvPr>
          <p:cNvSpPr txBox="1"/>
          <p:nvPr userDrawn="1"/>
        </p:nvSpPr>
        <p:spPr>
          <a:xfrm>
            <a:off x="2874454" y="5921882"/>
            <a:ext cx="8613940" cy="233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>
              <a:defRPr sz="900">
                <a:solidFill>
                  <a:srgbClr val="FFF8F0">
                    <a:alpha val="50211"/>
                  </a:srgbClr>
                </a:solidFill>
                <a:latin typeface="GT America Light"/>
                <a:ea typeface="GT America Light"/>
                <a:cs typeface="GT America Light"/>
                <a:sym typeface="GT America Light"/>
              </a:defRPr>
            </a:pPr>
            <a:endParaRPr>
              <a:solidFill>
                <a:schemeClr val="tx1">
                  <a:alpha val="50211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6F7598-3228-40EE-8ACE-86B21428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39" y="2421595"/>
            <a:ext cx="5419218" cy="2957284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GT America Extended Thin" panose="00000305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7753498-3272-4271-952C-2A55AE715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4250" y="1688624"/>
            <a:ext cx="5419211" cy="3730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ABFF07-E55C-42DB-ABF3-8C0719ED54D5}"/>
              </a:ext>
            </a:extLst>
          </p:cNvPr>
          <p:cNvGrpSpPr/>
          <p:nvPr userDrawn="1"/>
        </p:nvGrpSpPr>
        <p:grpSpPr>
          <a:xfrm>
            <a:off x="984250" y="5935164"/>
            <a:ext cx="1567174" cy="503735"/>
            <a:chOff x="984250" y="5935164"/>
            <a:chExt cx="1567174" cy="503735"/>
          </a:xfrm>
          <a:solidFill>
            <a:schemeClr val="tx1"/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D9F539-B960-4F8D-A177-5E035221072B}"/>
                </a:ext>
              </a:extLst>
            </p:cNvPr>
            <p:cNvGrpSpPr/>
            <p:nvPr userDrawn="1"/>
          </p:nvGrpSpPr>
          <p:grpSpPr>
            <a:xfrm>
              <a:off x="1325736" y="6346496"/>
              <a:ext cx="884752" cy="92403"/>
              <a:chOff x="1452393" y="6358591"/>
              <a:chExt cx="630886" cy="65889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9E22D02-CFBD-461E-BE62-46733F38F355}"/>
                  </a:ext>
                </a:extLst>
              </p:cNvPr>
              <p:cNvSpPr/>
              <p:nvPr/>
            </p:nvSpPr>
            <p:spPr>
              <a:xfrm>
                <a:off x="1452393" y="6360300"/>
                <a:ext cx="54351" cy="62354"/>
              </a:xfrm>
              <a:custGeom>
                <a:avLst/>
                <a:gdLst>
                  <a:gd name="connsiteX0" fmla="*/ 41647 w 54351"/>
                  <a:gd name="connsiteY0" fmla="*/ 19697 h 62354"/>
                  <a:gd name="connsiteX1" fmla="*/ 28982 w 54351"/>
                  <a:gd name="connsiteY1" fmla="*/ 9091 h 62354"/>
                  <a:gd name="connsiteX2" fmla="*/ 12199 w 54351"/>
                  <a:gd name="connsiteY2" fmla="*/ 9091 h 62354"/>
                  <a:gd name="connsiteX3" fmla="*/ 12199 w 54351"/>
                  <a:gd name="connsiteY3" fmla="*/ 30420 h 62354"/>
                  <a:gd name="connsiteX4" fmla="*/ 28982 w 54351"/>
                  <a:gd name="connsiteY4" fmla="*/ 30420 h 62354"/>
                  <a:gd name="connsiteX5" fmla="*/ 41647 w 54351"/>
                  <a:gd name="connsiteY5" fmla="*/ 19697 h 62354"/>
                  <a:gd name="connsiteX6" fmla="*/ 54351 w 54351"/>
                  <a:gd name="connsiteY6" fmla="*/ 19425 h 62354"/>
                  <a:gd name="connsiteX7" fmla="*/ 30886 w 54351"/>
                  <a:gd name="connsiteY7" fmla="*/ 39355 h 62354"/>
                  <a:gd name="connsiteX8" fmla="*/ 12199 w 54351"/>
                  <a:gd name="connsiteY8" fmla="*/ 39355 h 62354"/>
                  <a:gd name="connsiteX9" fmla="*/ 12199 w 54351"/>
                  <a:gd name="connsiteY9" fmla="*/ 62354 h 62354"/>
                  <a:gd name="connsiteX10" fmla="*/ 0 w 54351"/>
                  <a:gd name="connsiteY10" fmla="*/ 62354 h 62354"/>
                  <a:gd name="connsiteX11" fmla="*/ 0 w 54351"/>
                  <a:gd name="connsiteY11" fmla="*/ 0 h 62354"/>
                  <a:gd name="connsiteX12" fmla="*/ 31430 w 54351"/>
                  <a:gd name="connsiteY12" fmla="*/ 0 h 62354"/>
                  <a:gd name="connsiteX13" fmla="*/ 54351 w 54351"/>
                  <a:gd name="connsiteY13" fmla="*/ 19425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351" h="62354">
                    <a:moveTo>
                      <a:pt x="41647" y="19697"/>
                    </a:moveTo>
                    <a:cubicBezTo>
                      <a:pt x="41647" y="13131"/>
                      <a:pt x="36908" y="9091"/>
                      <a:pt x="28982" y="9091"/>
                    </a:cubicBezTo>
                    <a:lnTo>
                      <a:pt x="12199" y="9091"/>
                    </a:lnTo>
                    <a:lnTo>
                      <a:pt x="12199" y="30420"/>
                    </a:lnTo>
                    <a:lnTo>
                      <a:pt x="28982" y="30420"/>
                    </a:lnTo>
                    <a:cubicBezTo>
                      <a:pt x="36791" y="30420"/>
                      <a:pt x="41647" y="26301"/>
                      <a:pt x="41647" y="19697"/>
                    </a:cubicBezTo>
                    <a:moveTo>
                      <a:pt x="54351" y="19425"/>
                    </a:moveTo>
                    <a:cubicBezTo>
                      <a:pt x="54351" y="31624"/>
                      <a:pt x="45222" y="39355"/>
                      <a:pt x="30886" y="39355"/>
                    </a:cubicBezTo>
                    <a:lnTo>
                      <a:pt x="12199" y="39355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430" y="0"/>
                    </a:lnTo>
                    <a:cubicBezTo>
                      <a:pt x="45493" y="39"/>
                      <a:pt x="54351" y="7576"/>
                      <a:pt x="54351" y="19425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626DC49-85D8-494F-84F2-78F332122F36}"/>
                  </a:ext>
                </a:extLst>
              </p:cNvPr>
              <p:cNvSpPr/>
              <p:nvPr/>
            </p:nvSpPr>
            <p:spPr>
              <a:xfrm>
                <a:off x="1539651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565 w 56565"/>
                  <a:gd name="connsiteY1" fmla="*/ 29176 h 62354"/>
                  <a:gd name="connsiteX2" fmla="*/ 41686 w 56565"/>
                  <a:gd name="connsiteY2" fmla="*/ 18998 h 62354"/>
                  <a:gd name="connsiteX3" fmla="*/ 29565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894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894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565" y="29176"/>
                    </a:lnTo>
                    <a:cubicBezTo>
                      <a:pt x="38617" y="29176"/>
                      <a:pt x="41686" y="24514"/>
                      <a:pt x="41686" y="18998"/>
                    </a:cubicBezTo>
                    <a:cubicBezTo>
                      <a:pt x="41686" y="13559"/>
                      <a:pt x="38695" y="9091"/>
                      <a:pt x="29565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894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894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E14B973-20E0-46B4-975B-782A46773F3A}"/>
                  </a:ext>
                </a:extLst>
              </p:cNvPr>
              <p:cNvSpPr/>
              <p:nvPr/>
            </p:nvSpPr>
            <p:spPr>
              <a:xfrm>
                <a:off x="1623761" y="6358591"/>
                <a:ext cx="68842" cy="65850"/>
              </a:xfrm>
              <a:custGeom>
                <a:avLst/>
                <a:gdLst>
                  <a:gd name="connsiteX0" fmla="*/ 56100 w 68842"/>
                  <a:gd name="connsiteY0" fmla="*/ 32906 h 65850"/>
                  <a:gd name="connsiteX1" fmla="*/ 34421 w 68842"/>
                  <a:gd name="connsiteY1" fmla="*/ 9557 h 65850"/>
                  <a:gd name="connsiteX2" fmla="*/ 12743 w 68842"/>
                  <a:gd name="connsiteY2" fmla="*/ 32906 h 65850"/>
                  <a:gd name="connsiteX3" fmla="*/ 34421 w 68842"/>
                  <a:gd name="connsiteY3" fmla="*/ 56255 h 65850"/>
                  <a:gd name="connsiteX4" fmla="*/ 56100 w 68842"/>
                  <a:gd name="connsiteY4" fmla="*/ 32906 h 65850"/>
                  <a:gd name="connsiteX5" fmla="*/ 0 w 68842"/>
                  <a:gd name="connsiteY5" fmla="*/ 32906 h 65850"/>
                  <a:gd name="connsiteX6" fmla="*/ 34421 w 68842"/>
                  <a:gd name="connsiteY6" fmla="*/ 0 h 65850"/>
                  <a:gd name="connsiteX7" fmla="*/ 68842 w 68842"/>
                  <a:gd name="connsiteY7" fmla="*/ 32906 h 65850"/>
                  <a:gd name="connsiteX8" fmla="*/ 34421 w 68842"/>
                  <a:gd name="connsiteY8" fmla="*/ 65851 h 65850"/>
                  <a:gd name="connsiteX9" fmla="*/ 0 w 68842"/>
                  <a:gd name="connsiteY9" fmla="*/ 32906 h 6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842" h="65850">
                    <a:moveTo>
                      <a:pt x="56100" y="32906"/>
                    </a:moveTo>
                    <a:cubicBezTo>
                      <a:pt x="56100" y="18609"/>
                      <a:pt x="47747" y="9557"/>
                      <a:pt x="34421" y="9557"/>
                    </a:cubicBezTo>
                    <a:cubicBezTo>
                      <a:pt x="21096" y="9557"/>
                      <a:pt x="12743" y="18609"/>
                      <a:pt x="12743" y="32906"/>
                    </a:cubicBezTo>
                    <a:cubicBezTo>
                      <a:pt x="12743" y="47047"/>
                      <a:pt x="21096" y="56255"/>
                      <a:pt x="34421" y="56255"/>
                    </a:cubicBezTo>
                    <a:cubicBezTo>
                      <a:pt x="47747" y="56255"/>
                      <a:pt x="56100" y="47203"/>
                      <a:pt x="56100" y="32906"/>
                    </a:cubicBezTo>
                    <a:moveTo>
                      <a:pt x="0" y="32906"/>
                    </a:moveTo>
                    <a:cubicBezTo>
                      <a:pt x="0" y="12704"/>
                      <a:pt x="13598" y="0"/>
                      <a:pt x="34421" y="0"/>
                    </a:cubicBezTo>
                    <a:cubicBezTo>
                      <a:pt x="55245" y="0"/>
                      <a:pt x="68842" y="12743"/>
                      <a:pt x="68842" y="32906"/>
                    </a:cubicBezTo>
                    <a:cubicBezTo>
                      <a:pt x="68842" y="52992"/>
                      <a:pt x="55245" y="65851"/>
                      <a:pt x="34421" y="65851"/>
                    </a:cubicBezTo>
                    <a:cubicBezTo>
                      <a:pt x="13598" y="65851"/>
                      <a:pt x="0" y="52914"/>
                      <a:pt x="0" y="32906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943FF9-440A-4CF3-BCA4-6EAEB8ADA42D}"/>
                  </a:ext>
                </a:extLst>
              </p:cNvPr>
              <p:cNvSpPr/>
              <p:nvPr/>
            </p:nvSpPr>
            <p:spPr>
              <a:xfrm>
                <a:off x="1722829" y="6358591"/>
                <a:ext cx="65151" cy="65889"/>
              </a:xfrm>
              <a:custGeom>
                <a:avLst/>
                <a:gdLst>
                  <a:gd name="connsiteX0" fmla="*/ 0 w 65151"/>
                  <a:gd name="connsiteY0" fmla="*/ 33100 h 65889"/>
                  <a:gd name="connsiteX1" fmla="*/ 34421 w 65151"/>
                  <a:gd name="connsiteY1" fmla="*/ 0 h 65889"/>
                  <a:gd name="connsiteX2" fmla="*/ 64724 w 65151"/>
                  <a:gd name="connsiteY2" fmla="*/ 19580 h 65889"/>
                  <a:gd name="connsiteX3" fmla="*/ 52176 w 65151"/>
                  <a:gd name="connsiteY3" fmla="*/ 21678 h 65889"/>
                  <a:gd name="connsiteX4" fmla="*/ 34072 w 65151"/>
                  <a:gd name="connsiteY4" fmla="*/ 9363 h 65889"/>
                  <a:gd name="connsiteX5" fmla="*/ 12549 w 65151"/>
                  <a:gd name="connsiteY5" fmla="*/ 33061 h 65889"/>
                  <a:gd name="connsiteX6" fmla="*/ 34149 w 65151"/>
                  <a:gd name="connsiteY6" fmla="*/ 56410 h 65889"/>
                  <a:gd name="connsiteX7" fmla="*/ 54079 w 65151"/>
                  <a:gd name="connsiteY7" fmla="*/ 40093 h 65889"/>
                  <a:gd name="connsiteX8" fmla="*/ 54079 w 65151"/>
                  <a:gd name="connsiteY8" fmla="*/ 39316 h 65889"/>
                  <a:gd name="connsiteX9" fmla="*/ 33256 w 65151"/>
                  <a:gd name="connsiteY9" fmla="*/ 39316 h 65889"/>
                  <a:gd name="connsiteX10" fmla="*/ 33256 w 65151"/>
                  <a:gd name="connsiteY10" fmla="*/ 30458 h 65889"/>
                  <a:gd name="connsiteX11" fmla="*/ 65152 w 65151"/>
                  <a:gd name="connsiteY11" fmla="*/ 30458 h 65889"/>
                  <a:gd name="connsiteX12" fmla="*/ 65152 w 65151"/>
                  <a:gd name="connsiteY12" fmla="*/ 64103 h 65889"/>
                  <a:gd name="connsiteX13" fmla="*/ 56177 w 65151"/>
                  <a:gd name="connsiteY13" fmla="*/ 64103 h 65889"/>
                  <a:gd name="connsiteX14" fmla="*/ 55323 w 65151"/>
                  <a:gd name="connsiteY14" fmla="*/ 53924 h 65889"/>
                  <a:gd name="connsiteX15" fmla="*/ 31702 w 65151"/>
                  <a:gd name="connsiteY15" fmla="*/ 65890 h 65889"/>
                  <a:gd name="connsiteX16" fmla="*/ 0 w 65151"/>
                  <a:gd name="connsiteY16" fmla="*/ 33100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51" h="65889">
                    <a:moveTo>
                      <a:pt x="0" y="33100"/>
                    </a:moveTo>
                    <a:cubicBezTo>
                      <a:pt x="0" y="13598"/>
                      <a:pt x="12976" y="0"/>
                      <a:pt x="34421" y="0"/>
                    </a:cubicBezTo>
                    <a:cubicBezTo>
                      <a:pt x="52331" y="0"/>
                      <a:pt x="62238" y="9479"/>
                      <a:pt x="64724" y="19580"/>
                    </a:cubicBezTo>
                    <a:lnTo>
                      <a:pt x="52176" y="21678"/>
                    </a:lnTo>
                    <a:cubicBezTo>
                      <a:pt x="50583" y="15346"/>
                      <a:pt x="44988" y="9363"/>
                      <a:pt x="34072" y="9363"/>
                    </a:cubicBezTo>
                    <a:cubicBezTo>
                      <a:pt x="20552" y="9363"/>
                      <a:pt x="12549" y="18765"/>
                      <a:pt x="12549" y="33061"/>
                    </a:cubicBezTo>
                    <a:cubicBezTo>
                      <a:pt x="12549" y="46737"/>
                      <a:pt x="20202" y="56410"/>
                      <a:pt x="34149" y="56410"/>
                    </a:cubicBezTo>
                    <a:cubicBezTo>
                      <a:pt x="48174" y="56410"/>
                      <a:pt x="53885" y="47086"/>
                      <a:pt x="54079" y="40093"/>
                    </a:cubicBezTo>
                    <a:lnTo>
                      <a:pt x="54079" y="39316"/>
                    </a:lnTo>
                    <a:lnTo>
                      <a:pt x="33256" y="39316"/>
                    </a:lnTo>
                    <a:lnTo>
                      <a:pt x="33256" y="30458"/>
                    </a:lnTo>
                    <a:lnTo>
                      <a:pt x="65152" y="30458"/>
                    </a:lnTo>
                    <a:lnTo>
                      <a:pt x="65152" y="64103"/>
                    </a:lnTo>
                    <a:lnTo>
                      <a:pt x="56177" y="64103"/>
                    </a:lnTo>
                    <a:lnTo>
                      <a:pt x="55323" y="53924"/>
                    </a:lnTo>
                    <a:cubicBezTo>
                      <a:pt x="51632" y="60839"/>
                      <a:pt x="43473" y="65890"/>
                      <a:pt x="31702" y="65890"/>
                    </a:cubicBezTo>
                    <a:cubicBezTo>
                      <a:pt x="12044" y="65851"/>
                      <a:pt x="0" y="52331"/>
                      <a:pt x="0" y="33100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0934C7C-8DE6-468D-9AA0-6B5AA87D078C}"/>
                  </a:ext>
                </a:extLst>
              </p:cNvPr>
              <p:cNvSpPr/>
              <p:nvPr/>
            </p:nvSpPr>
            <p:spPr>
              <a:xfrm>
                <a:off x="1824616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604 w 56565"/>
                  <a:gd name="connsiteY1" fmla="*/ 29176 h 62354"/>
                  <a:gd name="connsiteX2" fmla="*/ 41725 w 56565"/>
                  <a:gd name="connsiteY2" fmla="*/ 18998 h 62354"/>
                  <a:gd name="connsiteX3" fmla="*/ 29604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933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933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604" y="29176"/>
                    </a:lnTo>
                    <a:cubicBezTo>
                      <a:pt x="38656" y="29176"/>
                      <a:pt x="41725" y="24514"/>
                      <a:pt x="41725" y="18998"/>
                    </a:cubicBezTo>
                    <a:cubicBezTo>
                      <a:pt x="41725" y="13559"/>
                      <a:pt x="38734" y="9091"/>
                      <a:pt x="29604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933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933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D8C2A19-0195-4855-B135-3EE0A2ADB20B}"/>
                  </a:ext>
                </a:extLst>
              </p:cNvPr>
              <p:cNvSpPr/>
              <p:nvPr/>
            </p:nvSpPr>
            <p:spPr>
              <a:xfrm>
                <a:off x="1909581" y="6360339"/>
                <a:ext cx="68259" cy="62315"/>
              </a:xfrm>
              <a:custGeom>
                <a:avLst/>
                <a:gdLst>
                  <a:gd name="connsiteX0" fmla="*/ 45804 w 68259"/>
                  <a:gd name="connsiteY0" fmla="*/ 38267 h 62315"/>
                  <a:gd name="connsiteX1" fmla="*/ 38073 w 68259"/>
                  <a:gd name="connsiteY1" fmla="*/ 19114 h 62315"/>
                  <a:gd name="connsiteX2" fmla="*/ 34227 w 68259"/>
                  <a:gd name="connsiteY2" fmla="*/ 9091 h 62315"/>
                  <a:gd name="connsiteX3" fmla="*/ 34033 w 68259"/>
                  <a:gd name="connsiteY3" fmla="*/ 9091 h 62315"/>
                  <a:gd name="connsiteX4" fmla="*/ 30070 w 68259"/>
                  <a:gd name="connsiteY4" fmla="*/ 19114 h 62315"/>
                  <a:gd name="connsiteX5" fmla="*/ 22339 w 68259"/>
                  <a:gd name="connsiteY5" fmla="*/ 38267 h 62315"/>
                  <a:gd name="connsiteX6" fmla="*/ 45804 w 68259"/>
                  <a:gd name="connsiteY6" fmla="*/ 38267 h 62315"/>
                  <a:gd name="connsiteX7" fmla="*/ 49340 w 68259"/>
                  <a:gd name="connsiteY7" fmla="*/ 47125 h 62315"/>
                  <a:gd name="connsiteX8" fmla="*/ 18881 w 68259"/>
                  <a:gd name="connsiteY8" fmla="*/ 47125 h 62315"/>
                  <a:gd name="connsiteX9" fmla="*/ 12743 w 68259"/>
                  <a:gd name="connsiteY9" fmla="*/ 62316 h 62315"/>
                  <a:gd name="connsiteX10" fmla="*/ 0 w 68259"/>
                  <a:gd name="connsiteY10" fmla="*/ 62316 h 62315"/>
                  <a:gd name="connsiteX11" fmla="*/ 27234 w 68259"/>
                  <a:gd name="connsiteY11" fmla="*/ 0 h 62315"/>
                  <a:gd name="connsiteX12" fmla="*/ 41026 w 68259"/>
                  <a:gd name="connsiteY12" fmla="*/ 0 h 62315"/>
                  <a:gd name="connsiteX13" fmla="*/ 68260 w 68259"/>
                  <a:gd name="connsiteY13" fmla="*/ 62316 h 62315"/>
                  <a:gd name="connsiteX14" fmla="*/ 55517 w 68259"/>
                  <a:gd name="connsiteY14" fmla="*/ 62316 h 62315"/>
                  <a:gd name="connsiteX15" fmla="*/ 49340 w 68259"/>
                  <a:gd name="connsiteY15" fmla="*/ 47125 h 6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259" h="62315">
                    <a:moveTo>
                      <a:pt x="45804" y="38267"/>
                    </a:moveTo>
                    <a:lnTo>
                      <a:pt x="38073" y="19114"/>
                    </a:lnTo>
                    <a:cubicBezTo>
                      <a:pt x="36208" y="15152"/>
                      <a:pt x="35082" y="12626"/>
                      <a:pt x="34227" y="9091"/>
                    </a:cubicBezTo>
                    <a:lnTo>
                      <a:pt x="34033" y="9091"/>
                    </a:lnTo>
                    <a:cubicBezTo>
                      <a:pt x="33061" y="12587"/>
                      <a:pt x="31935" y="15152"/>
                      <a:pt x="30070" y="19114"/>
                    </a:cubicBezTo>
                    <a:lnTo>
                      <a:pt x="22339" y="38267"/>
                    </a:lnTo>
                    <a:lnTo>
                      <a:pt x="45804" y="38267"/>
                    </a:lnTo>
                    <a:close/>
                    <a:moveTo>
                      <a:pt x="49340" y="47125"/>
                    </a:moveTo>
                    <a:lnTo>
                      <a:pt x="18881" y="47125"/>
                    </a:lnTo>
                    <a:lnTo>
                      <a:pt x="12743" y="62316"/>
                    </a:lnTo>
                    <a:lnTo>
                      <a:pt x="0" y="62316"/>
                    </a:lnTo>
                    <a:lnTo>
                      <a:pt x="27234" y="0"/>
                    </a:lnTo>
                    <a:lnTo>
                      <a:pt x="41026" y="0"/>
                    </a:lnTo>
                    <a:lnTo>
                      <a:pt x="68260" y="62316"/>
                    </a:lnTo>
                    <a:lnTo>
                      <a:pt x="55517" y="62316"/>
                    </a:lnTo>
                    <a:lnTo>
                      <a:pt x="49340" y="47125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62B470F-50E8-4037-9597-F55F1290F21C}"/>
                  </a:ext>
                </a:extLst>
              </p:cNvPr>
              <p:cNvSpPr/>
              <p:nvPr/>
            </p:nvSpPr>
            <p:spPr>
              <a:xfrm>
                <a:off x="2010397" y="6360339"/>
                <a:ext cx="72882" cy="62354"/>
              </a:xfrm>
              <a:custGeom>
                <a:avLst/>
                <a:gdLst>
                  <a:gd name="connsiteX0" fmla="*/ 0 w 72882"/>
                  <a:gd name="connsiteY0" fmla="*/ 0 h 62354"/>
                  <a:gd name="connsiteX1" fmla="*/ 17638 w 72882"/>
                  <a:gd name="connsiteY1" fmla="*/ 0 h 62354"/>
                  <a:gd name="connsiteX2" fmla="*/ 34499 w 72882"/>
                  <a:gd name="connsiteY2" fmla="*/ 43473 h 62354"/>
                  <a:gd name="connsiteX3" fmla="*/ 36247 w 72882"/>
                  <a:gd name="connsiteY3" fmla="*/ 49806 h 62354"/>
                  <a:gd name="connsiteX4" fmla="*/ 36441 w 72882"/>
                  <a:gd name="connsiteY4" fmla="*/ 49806 h 62354"/>
                  <a:gd name="connsiteX5" fmla="*/ 38267 w 72882"/>
                  <a:gd name="connsiteY5" fmla="*/ 43473 h 62354"/>
                  <a:gd name="connsiteX6" fmla="*/ 55051 w 72882"/>
                  <a:gd name="connsiteY6" fmla="*/ 0 h 62354"/>
                  <a:gd name="connsiteX7" fmla="*/ 72883 w 72882"/>
                  <a:gd name="connsiteY7" fmla="*/ 0 h 62354"/>
                  <a:gd name="connsiteX8" fmla="*/ 72883 w 72882"/>
                  <a:gd name="connsiteY8" fmla="*/ 62354 h 62354"/>
                  <a:gd name="connsiteX9" fmla="*/ 61733 w 72882"/>
                  <a:gd name="connsiteY9" fmla="*/ 62354 h 62354"/>
                  <a:gd name="connsiteX10" fmla="*/ 61733 w 72882"/>
                  <a:gd name="connsiteY10" fmla="*/ 17211 h 62354"/>
                  <a:gd name="connsiteX11" fmla="*/ 62160 w 72882"/>
                  <a:gd name="connsiteY11" fmla="*/ 9674 h 62354"/>
                  <a:gd name="connsiteX12" fmla="*/ 61811 w 72882"/>
                  <a:gd name="connsiteY12" fmla="*/ 9674 h 62354"/>
                  <a:gd name="connsiteX13" fmla="*/ 59518 w 72882"/>
                  <a:gd name="connsiteY13" fmla="*/ 16977 h 62354"/>
                  <a:gd name="connsiteX14" fmla="*/ 41803 w 72882"/>
                  <a:gd name="connsiteY14" fmla="*/ 62354 h 62354"/>
                  <a:gd name="connsiteX15" fmla="*/ 30575 w 72882"/>
                  <a:gd name="connsiteY15" fmla="*/ 62354 h 62354"/>
                  <a:gd name="connsiteX16" fmla="*/ 12859 w 72882"/>
                  <a:gd name="connsiteY16" fmla="*/ 16977 h 62354"/>
                  <a:gd name="connsiteX17" fmla="*/ 10761 w 72882"/>
                  <a:gd name="connsiteY17" fmla="*/ 9674 h 62354"/>
                  <a:gd name="connsiteX18" fmla="*/ 10412 w 72882"/>
                  <a:gd name="connsiteY18" fmla="*/ 9674 h 62354"/>
                  <a:gd name="connsiteX19" fmla="*/ 10839 w 72882"/>
                  <a:gd name="connsiteY19" fmla="*/ 17211 h 62354"/>
                  <a:gd name="connsiteX20" fmla="*/ 10839 w 72882"/>
                  <a:gd name="connsiteY20" fmla="*/ 62354 h 62354"/>
                  <a:gd name="connsiteX21" fmla="*/ 39 w 72882"/>
                  <a:gd name="connsiteY21" fmla="*/ 62354 h 62354"/>
                  <a:gd name="connsiteX22" fmla="*/ 39 w 72882"/>
                  <a:gd name="connsiteY22" fmla="*/ 0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882" h="62354">
                    <a:moveTo>
                      <a:pt x="0" y="0"/>
                    </a:moveTo>
                    <a:lnTo>
                      <a:pt x="17638" y="0"/>
                    </a:lnTo>
                    <a:lnTo>
                      <a:pt x="34499" y="43473"/>
                    </a:lnTo>
                    <a:cubicBezTo>
                      <a:pt x="35392" y="46193"/>
                      <a:pt x="35897" y="47669"/>
                      <a:pt x="36247" y="49806"/>
                    </a:cubicBezTo>
                    <a:lnTo>
                      <a:pt x="36441" y="49806"/>
                    </a:lnTo>
                    <a:cubicBezTo>
                      <a:pt x="36791" y="47708"/>
                      <a:pt x="37296" y="46115"/>
                      <a:pt x="38267" y="43473"/>
                    </a:cubicBezTo>
                    <a:lnTo>
                      <a:pt x="55051" y="0"/>
                    </a:lnTo>
                    <a:lnTo>
                      <a:pt x="72883" y="0"/>
                    </a:lnTo>
                    <a:lnTo>
                      <a:pt x="72883" y="62354"/>
                    </a:lnTo>
                    <a:lnTo>
                      <a:pt x="61733" y="62354"/>
                    </a:lnTo>
                    <a:lnTo>
                      <a:pt x="61733" y="17211"/>
                    </a:lnTo>
                    <a:cubicBezTo>
                      <a:pt x="61733" y="14646"/>
                      <a:pt x="61888" y="11927"/>
                      <a:pt x="62160" y="9674"/>
                    </a:cubicBezTo>
                    <a:lnTo>
                      <a:pt x="61811" y="9674"/>
                    </a:lnTo>
                    <a:cubicBezTo>
                      <a:pt x="61539" y="11072"/>
                      <a:pt x="60490" y="14608"/>
                      <a:pt x="59518" y="16977"/>
                    </a:cubicBezTo>
                    <a:lnTo>
                      <a:pt x="41803" y="62354"/>
                    </a:lnTo>
                    <a:lnTo>
                      <a:pt x="30575" y="62354"/>
                    </a:lnTo>
                    <a:lnTo>
                      <a:pt x="12859" y="16977"/>
                    </a:lnTo>
                    <a:cubicBezTo>
                      <a:pt x="11966" y="14608"/>
                      <a:pt x="11111" y="11344"/>
                      <a:pt x="10761" y="9674"/>
                    </a:cubicBezTo>
                    <a:lnTo>
                      <a:pt x="10412" y="9674"/>
                    </a:lnTo>
                    <a:cubicBezTo>
                      <a:pt x="10684" y="11888"/>
                      <a:pt x="10839" y="14413"/>
                      <a:pt x="10839" y="17211"/>
                    </a:cubicBezTo>
                    <a:lnTo>
                      <a:pt x="10839" y="62354"/>
                    </a:lnTo>
                    <a:lnTo>
                      <a:pt x="39" y="6235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56D140C-A7A3-4E86-8025-70F41225B31D}"/>
                </a:ext>
              </a:extLst>
            </p:cNvPr>
            <p:cNvSpPr/>
            <p:nvPr/>
          </p:nvSpPr>
          <p:spPr>
            <a:xfrm>
              <a:off x="984250" y="5935164"/>
              <a:ext cx="1567174" cy="316589"/>
            </a:xfrm>
            <a:custGeom>
              <a:avLst/>
              <a:gdLst>
                <a:gd name="connsiteX0" fmla="*/ 683995 w 1567174"/>
                <a:gd name="connsiteY0" fmla="*/ 307926 h 316589"/>
                <a:gd name="connsiteX1" fmla="*/ 723855 w 1567174"/>
                <a:gd name="connsiteY1" fmla="*/ 307926 h 316589"/>
                <a:gd name="connsiteX2" fmla="*/ 723855 w 1567174"/>
                <a:gd name="connsiteY2" fmla="*/ 234460 h 316589"/>
                <a:gd name="connsiteX3" fmla="*/ 723816 w 1567174"/>
                <a:gd name="connsiteY3" fmla="*/ 234188 h 316589"/>
                <a:gd name="connsiteX4" fmla="*/ 723816 w 1567174"/>
                <a:gd name="connsiteY4" fmla="*/ 88889 h 316589"/>
                <a:gd name="connsiteX5" fmla="*/ 676108 w 1567174"/>
                <a:gd name="connsiteY5" fmla="*/ 88889 h 316589"/>
                <a:gd name="connsiteX6" fmla="*/ 676108 w 1567174"/>
                <a:gd name="connsiteY6" fmla="*/ 207265 h 316589"/>
                <a:gd name="connsiteX7" fmla="*/ 609325 w 1567174"/>
                <a:gd name="connsiteY7" fmla="*/ 284888 h 316589"/>
                <a:gd name="connsiteX8" fmla="*/ 545999 w 1567174"/>
                <a:gd name="connsiteY8" fmla="*/ 204235 h 316589"/>
                <a:gd name="connsiteX9" fmla="*/ 545999 w 1567174"/>
                <a:gd name="connsiteY9" fmla="*/ 88889 h 316589"/>
                <a:gd name="connsiteX10" fmla="*/ 498291 w 1567174"/>
                <a:gd name="connsiteY10" fmla="*/ 88889 h 316589"/>
                <a:gd name="connsiteX11" fmla="*/ 498291 w 1567174"/>
                <a:gd name="connsiteY11" fmla="*/ 211189 h 316589"/>
                <a:gd name="connsiteX12" fmla="*/ 586753 w 1567174"/>
                <a:gd name="connsiteY12" fmla="*/ 311811 h 316589"/>
                <a:gd name="connsiteX13" fmla="*/ 678090 w 1567174"/>
                <a:gd name="connsiteY13" fmla="*/ 246581 h 316589"/>
                <a:gd name="connsiteX14" fmla="*/ 680110 w 1567174"/>
                <a:gd name="connsiteY14" fmla="*/ 246581 h 316589"/>
                <a:gd name="connsiteX15" fmla="*/ 683995 w 1567174"/>
                <a:gd name="connsiteY15" fmla="*/ 307926 h 316589"/>
                <a:gd name="connsiteX16" fmla="*/ 680149 w 1567174"/>
                <a:gd name="connsiteY16" fmla="*/ 246581 h 316589"/>
                <a:gd name="connsiteX17" fmla="*/ 680343 w 1567174"/>
                <a:gd name="connsiteY17" fmla="*/ 249379 h 316589"/>
                <a:gd name="connsiteX18" fmla="*/ 680265 w 1567174"/>
                <a:gd name="connsiteY18" fmla="*/ 246581 h 316589"/>
                <a:gd name="connsiteX19" fmla="*/ 680149 w 1567174"/>
                <a:gd name="connsiteY19" fmla="*/ 246581 h 316589"/>
                <a:gd name="connsiteX20" fmla="*/ 458625 w 1567174"/>
                <a:gd name="connsiteY20" fmla="*/ 308858 h 316589"/>
                <a:gd name="connsiteX21" fmla="*/ 410918 w 1567174"/>
                <a:gd name="connsiteY21" fmla="*/ 308858 h 316589"/>
                <a:gd name="connsiteX22" fmla="*/ 410918 w 1567174"/>
                <a:gd name="connsiteY22" fmla="*/ 932 h 316589"/>
                <a:gd name="connsiteX23" fmla="*/ 458625 w 1567174"/>
                <a:gd name="connsiteY23" fmla="*/ 932 h 316589"/>
                <a:gd name="connsiteX24" fmla="*/ 458625 w 1567174"/>
                <a:gd name="connsiteY24" fmla="*/ 308858 h 316589"/>
                <a:gd name="connsiteX25" fmla="*/ 148407 w 1567174"/>
                <a:gd name="connsiteY25" fmla="*/ 213520 h 316589"/>
                <a:gd name="connsiteX26" fmla="*/ 148252 w 1567174"/>
                <a:gd name="connsiteY26" fmla="*/ 213520 h 316589"/>
                <a:gd name="connsiteX27" fmla="*/ 73155 w 1567174"/>
                <a:gd name="connsiteY27" fmla="*/ 236752 h 316589"/>
                <a:gd name="connsiteX28" fmla="*/ 152098 w 1567174"/>
                <a:gd name="connsiteY28" fmla="*/ 49029 h 316589"/>
                <a:gd name="connsiteX29" fmla="*/ 233139 w 1567174"/>
                <a:gd name="connsiteY29" fmla="*/ 241686 h 316589"/>
                <a:gd name="connsiteX30" fmla="*/ 148407 w 1567174"/>
                <a:gd name="connsiteY30" fmla="*/ 213520 h 316589"/>
                <a:gd name="connsiteX31" fmla="*/ 54934 w 1567174"/>
                <a:gd name="connsiteY31" fmla="*/ 307965 h 316589"/>
                <a:gd name="connsiteX32" fmla="*/ 149223 w 1567174"/>
                <a:gd name="connsiteY32" fmla="*/ 231974 h 316589"/>
                <a:gd name="connsiteX33" fmla="*/ 246854 w 1567174"/>
                <a:gd name="connsiteY33" fmla="*/ 307965 h 316589"/>
                <a:gd name="connsiteX34" fmla="*/ 304196 w 1567174"/>
                <a:gd name="connsiteY34" fmla="*/ 307848 h 316589"/>
                <a:gd name="connsiteX35" fmla="*/ 174864 w 1567174"/>
                <a:gd name="connsiteY35" fmla="*/ 311 h 316589"/>
                <a:gd name="connsiteX36" fmla="*/ 129526 w 1567174"/>
                <a:gd name="connsiteY36" fmla="*/ 311 h 316589"/>
                <a:gd name="connsiteX37" fmla="*/ 129332 w 1567174"/>
                <a:gd name="connsiteY37" fmla="*/ 311 h 316589"/>
                <a:gd name="connsiteX38" fmla="*/ 0 w 1567174"/>
                <a:gd name="connsiteY38" fmla="*/ 307848 h 316589"/>
                <a:gd name="connsiteX39" fmla="*/ 54934 w 1567174"/>
                <a:gd name="connsiteY39" fmla="*/ 307965 h 316589"/>
                <a:gd name="connsiteX40" fmla="*/ 1337298 w 1567174"/>
                <a:gd name="connsiteY40" fmla="*/ 88889 h 316589"/>
                <a:gd name="connsiteX41" fmla="*/ 1385006 w 1567174"/>
                <a:gd name="connsiteY41" fmla="*/ 88889 h 316589"/>
                <a:gd name="connsiteX42" fmla="*/ 1380771 w 1567174"/>
                <a:gd name="connsiteY42" fmla="*/ 156915 h 316589"/>
                <a:gd name="connsiteX43" fmla="*/ 1382986 w 1567174"/>
                <a:gd name="connsiteY43" fmla="*/ 156915 h 316589"/>
                <a:gd name="connsiteX44" fmla="*/ 1473507 w 1567174"/>
                <a:gd name="connsiteY44" fmla="*/ 84538 h 316589"/>
                <a:gd name="connsiteX45" fmla="*/ 1567174 w 1567174"/>
                <a:gd name="connsiteY45" fmla="*/ 192541 h 316589"/>
                <a:gd name="connsiteX46" fmla="*/ 1567174 w 1567174"/>
                <a:gd name="connsiteY46" fmla="*/ 307887 h 316589"/>
                <a:gd name="connsiteX47" fmla="*/ 1519466 w 1567174"/>
                <a:gd name="connsiteY47" fmla="*/ 307887 h 316589"/>
                <a:gd name="connsiteX48" fmla="*/ 1519466 w 1567174"/>
                <a:gd name="connsiteY48" fmla="*/ 199068 h 316589"/>
                <a:gd name="connsiteX49" fmla="*/ 1453965 w 1567174"/>
                <a:gd name="connsiteY49" fmla="*/ 116278 h 316589"/>
                <a:gd name="connsiteX50" fmla="*/ 1385006 w 1567174"/>
                <a:gd name="connsiteY50" fmla="*/ 206255 h 316589"/>
                <a:gd name="connsiteX51" fmla="*/ 1385006 w 1567174"/>
                <a:gd name="connsiteY51" fmla="*/ 307926 h 316589"/>
                <a:gd name="connsiteX52" fmla="*/ 1337298 w 1567174"/>
                <a:gd name="connsiteY52" fmla="*/ 307926 h 316589"/>
                <a:gd name="connsiteX53" fmla="*/ 1337298 w 1567174"/>
                <a:gd name="connsiteY53" fmla="*/ 88889 h 316589"/>
                <a:gd name="connsiteX54" fmla="*/ 991493 w 1567174"/>
                <a:gd name="connsiteY54" fmla="*/ 35237 h 316589"/>
                <a:gd name="connsiteX55" fmla="*/ 962434 w 1567174"/>
                <a:gd name="connsiteY55" fmla="*/ 7148 h 316589"/>
                <a:gd name="connsiteX56" fmla="*/ 933374 w 1567174"/>
                <a:gd name="connsiteY56" fmla="*/ 35237 h 316589"/>
                <a:gd name="connsiteX57" fmla="*/ 962434 w 1567174"/>
                <a:gd name="connsiteY57" fmla="*/ 63326 h 316589"/>
                <a:gd name="connsiteX58" fmla="*/ 991493 w 1567174"/>
                <a:gd name="connsiteY58" fmla="*/ 35237 h 316589"/>
                <a:gd name="connsiteX59" fmla="*/ 1264687 w 1567174"/>
                <a:gd name="connsiteY59" fmla="*/ 198213 h 316589"/>
                <a:gd name="connsiteX60" fmla="*/ 1164415 w 1567174"/>
                <a:gd name="connsiteY60" fmla="*/ 101282 h 316589"/>
                <a:gd name="connsiteX61" fmla="*/ 1064143 w 1567174"/>
                <a:gd name="connsiteY61" fmla="*/ 198213 h 316589"/>
                <a:gd name="connsiteX62" fmla="*/ 1164415 w 1567174"/>
                <a:gd name="connsiteY62" fmla="*/ 295144 h 316589"/>
                <a:gd name="connsiteX63" fmla="*/ 1264687 w 1567174"/>
                <a:gd name="connsiteY63" fmla="*/ 198213 h 316589"/>
                <a:gd name="connsiteX64" fmla="*/ 1016707 w 1567174"/>
                <a:gd name="connsiteY64" fmla="*/ 198640 h 316589"/>
                <a:gd name="connsiteX65" fmla="*/ 1164415 w 1567174"/>
                <a:gd name="connsiteY65" fmla="*/ 80264 h 316589"/>
                <a:gd name="connsiteX66" fmla="*/ 1311618 w 1567174"/>
                <a:gd name="connsiteY66" fmla="*/ 198640 h 316589"/>
                <a:gd name="connsiteX67" fmla="*/ 1164376 w 1567174"/>
                <a:gd name="connsiteY67" fmla="*/ 316589 h 316589"/>
                <a:gd name="connsiteX68" fmla="*/ 1016707 w 1567174"/>
                <a:gd name="connsiteY68" fmla="*/ 198640 h 316589"/>
                <a:gd name="connsiteX69" fmla="*/ 987065 w 1567174"/>
                <a:gd name="connsiteY69" fmla="*/ 307926 h 316589"/>
                <a:gd name="connsiteX70" fmla="*/ 939357 w 1567174"/>
                <a:gd name="connsiteY70" fmla="*/ 307926 h 316589"/>
                <a:gd name="connsiteX71" fmla="*/ 939357 w 1567174"/>
                <a:gd name="connsiteY71" fmla="*/ 88889 h 316589"/>
                <a:gd name="connsiteX72" fmla="*/ 987065 w 1567174"/>
                <a:gd name="connsiteY72" fmla="*/ 88889 h 316589"/>
                <a:gd name="connsiteX73" fmla="*/ 987065 w 1567174"/>
                <a:gd name="connsiteY73" fmla="*/ 307926 h 316589"/>
                <a:gd name="connsiteX74" fmla="*/ 987065 w 1567174"/>
                <a:gd name="connsiteY74" fmla="*/ 307926 h 316589"/>
                <a:gd name="connsiteX75" fmla="*/ 939357 w 1567174"/>
                <a:gd name="connsiteY75" fmla="*/ 307926 h 316589"/>
                <a:gd name="connsiteX76" fmla="*/ 939357 w 1567174"/>
                <a:gd name="connsiteY76" fmla="*/ 88889 h 316589"/>
                <a:gd name="connsiteX77" fmla="*/ 987065 w 1567174"/>
                <a:gd name="connsiteY77" fmla="*/ 88889 h 316589"/>
                <a:gd name="connsiteX78" fmla="*/ 987065 w 1567174"/>
                <a:gd name="connsiteY78" fmla="*/ 307926 h 316589"/>
                <a:gd name="connsiteX79" fmla="*/ 987065 w 1567174"/>
                <a:gd name="connsiteY79" fmla="*/ 307926 h 316589"/>
                <a:gd name="connsiteX80" fmla="*/ 939357 w 1567174"/>
                <a:gd name="connsiteY80" fmla="*/ 307926 h 316589"/>
                <a:gd name="connsiteX81" fmla="*/ 939357 w 1567174"/>
                <a:gd name="connsiteY81" fmla="*/ 88889 h 316589"/>
                <a:gd name="connsiteX82" fmla="*/ 987065 w 1567174"/>
                <a:gd name="connsiteY82" fmla="*/ 88889 h 316589"/>
                <a:gd name="connsiteX83" fmla="*/ 987065 w 1567174"/>
                <a:gd name="connsiteY83" fmla="*/ 307926 h 316589"/>
                <a:gd name="connsiteX84" fmla="*/ 373777 w 1567174"/>
                <a:gd name="connsiteY84" fmla="*/ 0 h 316589"/>
                <a:gd name="connsiteX85" fmla="*/ 373777 w 1567174"/>
                <a:gd name="connsiteY85" fmla="*/ 307926 h 316589"/>
                <a:gd name="connsiteX86" fmla="*/ 326069 w 1567174"/>
                <a:gd name="connsiteY86" fmla="*/ 307926 h 316589"/>
                <a:gd name="connsiteX87" fmla="*/ 326069 w 1567174"/>
                <a:gd name="connsiteY87" fmla="*/ 0 h 316589"/>
                <a:gd name="connsiteX88" fmla="*/ 373777 w 1567174"/>
                <a:gd name="connsiteY88" fmla="*/ 0 h 316589"/>
                <a:gd name="connsiteX89" fmla="*/ 761384 w 1567174"/>
                <a:gd name="connsiteY89" fmla="*/ 88695 h 316589"/>
                <a:gd name="connsiteX90" fmla="*/ 809092 w 1567174"/>
                <a:gd name="connsiteY90" fmla="*/ 88695 h 316589"/>
                <a:gd name="connsiteX91" fmla="*/ 804314 w 1567174"/>
                <a:gd name="connsiteY91" fmla="*/ 164608 h 316589"/>
                <a:gd name="connsiteX92" fmla="*/ 806489 w 1567174"/>
                <a:gd name="connsiteY92" fmla="*/ 164608 h 316589"/>
                <a:gd name="connsiteX93" fmla="*/ 885433 w 1567174"/>
                <a:gd name="connsiteY93" fmla="*/ 86092 h 316589"/>
                <a:gd name="connsiteX94" fmla="*/ 910141 w 1567174"/>
                <a:gd name="connsiteY94" fmla="*/ 88267 h 316589"/>
                <a:gd name="connsiteX95" fmla="*/ 907538 w 1567174"/>
                <a:gd name="connsiteY95" fmla="*/ 130769 h 316589"/>
                <a:gd name="connsiteX96" fmla="*/ 878051 w 1567174"/>
                <a:gd name="connsiteY96" fmla="*/ 126418 h 316589"/>
                <a:gd name="connsiteX97" fmla="*/ 809092 w 1567174"/>
                <a:gd name="connsiteY97" fmla="*/ 216201 h 316589"/>
                <a:gd name="connsiteX98" fmla="*/ 809092 w 1567174"/>
                <a:gd name="connsiteY98" fmla="*/ 307693 h 316589"/>
                <a:gd name="connsiteX99" fmla="*/ 761384 w 1567174"/>
                <a:gd name="connsiteY99" fmla="*/ 307693 h 316589"/>
                <a:gd name="connsiteX100" fmla="*/ 761384 w 1567174"/>
                <a:gd name="connsiteY100" fmla="*/ 88695 h 3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567174" h="316589">
                  <a:moveTo>
                    <a:pt x="683995" y="307926"/>
                  </a:moveTo>
                  <a:lnTo>
                    <a:pt x="723855" y="307926"/>
                  </a:lnTo>
                  <a:lnTo>
                    <a:pt x="723855" y="234460"/>
                  </a:lnTo>
                  <a:lnTo>
                    <a:pt x="723816" y="234188"/>
                  </a:lnTo>
                  <a:lnTo>
                    <a:pt x="723816" y="88889"/>
                  </a:lnTo>
                  <a:lnTo>
                    <a:pt x="676108" y="88889"/>
                  </a:lnTo>
                  <a:lnTo>
                    <a:pt x="676108" y="207265"/>
                  </a:lnTo>
                  <a:cubicBezTo>
                    <a:pt x="676108" y="256721"/>
                    <a:pt x="650079" y="284888"/>
                    <a:pt x="609325" y="284888"/>
                  </a:cubicBezTo>
                  <a:cubicBezTo>
                    <a:pt x="568999" y="284888"/>
                    <a:pt x="545999" y="260179"/>
                    <a:pt x="545999" y="204235"/>
                  </a:cubicBezTo>
                  <a:lnTo>
                    <a:pt x="545999" y="88889"/>
                  </a:lnTo>
                  <a:lnTo>
                    <a:pt x="498291" y="88889"/>
                  </a:lnTo>
                  <a:lnTo>
                    <a:pt x="498291" y="211189"/>
                  </a:lnTo>
                  <a:cubicBezTo>
                    <a:pt x="498291" y="279293"/>
                    <a:pt x="529527" y="311811"/>
                    <a:pt x="586753" y="311811"/>
                  </a:cubicBezTo>
                  <a:cubicBezTo>
                    <a:pt x="632013" y="311811"/>
                    <a:pt x="670281" y="295610"/>
                    <a:pt x="678090" y="246581"/>
                  </a:cubicBezTo>
                  <a:lnTo>
                    <a:pt x="680110" y="246581"/>
                  </a:lnTo>
                  <a:lnTo>
                    <a:pt x="683995" y="307926"/>
                  </a:lnTo>
                  <a:close/>
                  <a:moveTo>
                    <a:pt x="680149" y="246581"/>
                  </a:moveTo>
                  <a:lnTo>
                    <a:pt x="680343" y="249379"/>
                  </a:lnTo>
                  <a:lnTo>
                    <a:pt x="680265" y="246581"/>
                  </a:lnTo>
                  <a:lnTo>
                    <a:pt x="680149" y="246581"/>
                  </a:lnTo>
                  <a:close/>
                  <a:moveTo>
                    <a:pt x="458625" y="308858"/>
                  </a:moveTo>
                  <a:lnTo>
                    <a:pt x="410918" y="308858"/>
                  </a:lnTo>
                  <a:lnTo>
                    <a:pt x="410918" y="932"/>
                  </a:lnTo>
                  <a:lnTo>
                    <a:pt x="458625" y="932"/>
                  </a:lnTo>
                  <a:lnTo>
                    <a:pt x="458625" y="308858"/>
                  </a:lnTo>
                  <a:close/>
                  <a:moveTo>
                    <a:pt x="148407" y="213520"/>
                  </a:moveTo>
                  <a:cubicBezTo>
                    <a:pt x="148369" y="213520"/>
                    <a:pt x="148291" y="213520"/>
                    <a:pt x="148252" y="213520"/>
                  </a:cubicBezTo>
                  <a:cubicBezTo>
                    <a:pt x="119464" y="213559"/>
                    <a:pt x="94173" y="224126"/>
                    <a:pt x="73155" y="236752"/>
                  </a:cubicBezTo>
                  <a:lnTo>
                    <a:pt x="152098" y="49029"/>
                  </a:lnTo>
                  <a:lnTo>
                    <a:pt x="233139" y="241686"/>
                  </a:lnTo>
                  <a:cubicBezTo>
                    <a:pt x="209752" y="225797"/>
                    <a:pt x="180731" y="213559"/>
                    <a:pt x="148407" y="213520"/>
                  </a:cubicBezTo>
                  <a:moveTo>
                    <a:pt x="54934" y="307965"/>
                  </a:moveTo>
                  <a:cubicBezTo>
                    <a:pt x="72922" y="263442"/>
                    <a:pt x="106799" y="232013"/>
                    <a:pt x="149223" y="231974"/>
                  </a:cubicBezTo>
                  <a:cubicBezTo>
                    <a:pt x="191648" y="232013"/>
                    <a:pt x="228866" y="263404"/>
                    <a:pt x="246854" y="307965"/>
                  </a:cubicBezTo>
                  <a:lnTo>
                    <a:pt x="304196" y="307848"/>
                  </a:lnTo>
                  <a:lnTo>
                    <a:pt x="174864" y="311"/>
                  </a:lnTo>
                  <a:lnTo>
                    <a:pt x="129526" y="311"/>
                  </a:lnTo>
                  <a:lnTo>
                    <a:pt x="129332" y="311"/>
                  </a:lnTo>
                  <a:lnTo>
                    <a:pt x="0" y="307848"/>
                  </a:lnTo>
                  <a:lnTo>
                    <a:pt x="54934" y="307965"/>
                  </a:lnTo>
                  <a:close/>
                  <a:moveTo>
                    <a:pt x="1337298" y="88889"/>
                  </a:moveTo>
                  <a:lnTo>
                    <a:pt x="1385006" y="88889"/>
                  </a:lnTo>
                  <a:lnTo>
                    <a:pt x="1380771" y="156915"/>
                  </a:lnTo>
                  <a:lnTo>
                    <a:pt x="1382986" y="156915"/>
                  </a:lnTo>
                  <a:cubicBezTo>
                    <a:pt x="1389474" y="105323"/>
                    <a:pt x="1420165" y="84538"/>
                    <a:pt x="1473507" y="84538"/>
                  </a:cubicBezTo>
                  <a:cubicBezTo>
                    <a:pt x="1530733" y="84538"/>
                    <a:pt x="1567174" y="123582"/>
                    <a:pt x="1567174" y="192541"/>
                  </a:cubicBezTo>
                  <a:lnTo>
                    <a:pt x="1567174" y="307887"/>
                  </a:lnTo>
                  <a:lnTo>
                    <a:pt x="1519466" y="307887"/>
                  </a:lnTo>
                  <a:lnTo>
                    <a:pt x="1519466" y="199068"/>
                  </a:lnTo>
                  <a:cubicBezTo>
                    <a:pt x="1519466" y="142269"/>
                    <a:pt x="1496933" y="116278"/>
                    <a:pt x="1453965" y="116278"/>
                  </a:cubicBezTo>
                  <a:cubicBezTo>
                    <a:pt x="1409287" y="116278"/>
                    <a:pt x="1385006" y="154662"/>
                    <a:pt x="1385006" y="206255"/>
                  </a:cubicBezTo>
                  <a:lnTo>
                    <a:pt x="1385006" y="307926"/>
                  </a:lnTo>
                  <a:lnTo>
                    <a:pt x="1337298" y="307926"/>
                  </a:lnTo>
                  <a:lnTo>
                    <a:pt x="1337298" y="88889"/>
                  </a:lnTo>
                  <a:close/>
                  <a:moveTo>
                    <a:pt x="991493" y="35237"/>
                  </a:moveTo>
                  <a:cubicBezTo>
                    <a:pt x="991493" y="18803"/>
                    <a:pt x="979217" y="7148"/>
                    <a:pt x="962434" y="7148"/>
                  </a:cubicBezTo>
                  <a:cubicBezTo>
                    <a:pt x="945534" y="7148"/>
                    <a:pt x="933374" y="18803"/>
                    <a:pt x="933374" y="35237"/>
                  </a:cubicBezTo>
                  <a:cubicBezTo>
                    <a:pt x="933374" y="51787"/>
                    <a:pt x="945534" y="63326"/>
                    <a:pt x="962434" y="63326"/>
                  </a:cubicBezTo>
                  <a:cubicBezTo>
                    <a:pt x="979178" y="63326"/>
                    <a:pt x="991493" y="51787"/>
                    <a:pt x="991493" y="35237"/>
                  </a:cubicBezTo>
                  <a:moveTo>
                    <a:pt x="1264687" y="198213"/>
                  </a:moveTo>
                  <a:cubicBezTo>
                    <a:pt x="1264687" y="140326"/>
                    <a:pt x="1223467" y="101282"/>
                    <a:pt x="1164415" y="101282"/>
                  </a:cubicBezTo>
                  <a:cubicBezTo>
                    <a:pt x="1104858" y="101282"/>
                    <a:pt x="1064143" y="140326"/>
                    <a:pt x="1064143" y="198213"/>
                  </a:cubicBezTo>
                  <a:cubicBezTo>
                    <a:pt x="1064143" y="256566"/>
                    <a:pt x="1104858" y="295144"/>
                    <a:pt x="1164415" y="295144"/>
                  </a:cubicBezTo>
                  <a:cubicBezTo>
                    <a:pt x="1223467" y="295105"/>
                    <a:pt x="1264687" y="256527"/>
                    <a:pt x="1264687" y="198213"/>
                  </a:cubicBezTo>
                  <a:moveTo>
                    <a:pt x="1016707" y="198640"/>
                  </a:moveTo>
                  <a:cubicBezTo>
                    <a:pt x="1016707" y="128827"/>
                    <a:pt x="1077197" y="80264"/>
                    <a:pt x="1164415" y="80264"/>
                  </a:cubicBezTo>
                  <a:cubicBezTo>
                    <a:pt x="1251167" y="80264"/>
                    <a:pt x="1311618" y="128827"/>
                    <a:pt x="1311618" y="198640"/>
                  </a:cubicBezTo>
                  <a:cubicBezTo>
                    <a:pt x="1311618" y="268027"/>
                    <a:pt x="1251129" y="316589"/>
                    <a:pt x="1164376" y="316589"/>
                  </a:cubicBezTo>
                  <a:cubicBezTo>
                    <a:pt x="1077197" y="316589"/>
                    <a:pt x="1016707" y="268027"/>
                    <a:pt x="1016707" y="198640"/>
                  </a:cubicBezTo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373777" y="0"/>
                  </a:moveTo>
                  <a:lnTo>
                    <a:pt x="373777" y="307926"/>
                  </a:lnTo>
                  <a:lnTo>
                    <a:pt x="326069" y="307926"/>
                  </a:lnTo>
                  <a:lnTo>
                    <a:pt x="326069" y="0"/>
                  </a:lnTo>
                  <a:lnTo>
                    <a:pt x="373777" y="0"/>
                  </a:lnTo>
                  <a:close/>
                  <a:moveTo>
                    <a:pt x="761384" y="88695"/>
                  </a:moveTo>
                  <a:lnTo>
                    <a:pt x="809092" y="88695"/>
                  </a:lnTo>
                  <a:lnTo>
                    <a:pt x="804314" y="164608"/>
                  </a:lnTo>
                  <a:lnTo>
                    <a:pt x="806489" y="164608"/>
                  </a:lnTo>
                  <a:cubicBezTo>
                    <a:pt x="814725" y="114297"/>
                    <a:pt x="839900" y="86092"/>
                    <a:pt x="885433" y="86092"/>
                  </a:cubicBezTo>
                  <a:cubicBezTo>
                    <a:pt x="894096" y="86092"/>
                    <a:pt x="901905" y="86519"/>
                    <a:pt x="910141" y="88267"/>
                  </a:cubicBezTo>
                  <a:lnTo>
                    <a:pt x="907538" y="130769"/>
                  </a:lnTo>
                  <a:cubicBezTo>
                    <a:pt x="896699" y="127312"/>
                    <a:pt x="886715" y="126418"/>
                    <a:pt x="878051" y="126418"/>
                  </a:cubicBezTo>
                  <a:cubicBezTo>
                    <a:pt x="832091" y="126418"/>
                    <a:pt x="809092" y="157226"/>
                    <a:pt x="809092" y="216201"/>
                  </a:cubicBezTo>
                  <a:lnTo>
                    <a:pt x="809092" y="307693"/>
                  </a:lnTo>
                  <a:lnTo>
                    <a:pt x="761384" y="307693"/>
                  </a:lnTo>
                  <a:lnTo>
                    <a:pt x="761384" y="88695"/>
                  </a:lnTo>
                  <a:close/>
                </a:path>
              </a:pathLst>
            </a:custGeom>
            <a:grpFill/>
            <a:ln w="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5915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Image 0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0C62DF0-9487-4FCD-8064-3C3D051519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8410"/>
          <a:stretch/>
        </p:blipFill>
        <p:spPr>
          <a:xfrm>
            <a:off x="10365824" y="3146610"/>
            <a:ext cx="1559475" cy="1159533"/>
          </a:xfrm>
          <a:prstGeom prst="rect">
            <a:avLst/>
          </a:prstGeom>
        </p:spPr>
      </p:pic>
      <p:sp>
        <p:nvSpPr>
          <p:cNvPr id="12" name="*In rare cases, the Elipse Balloon may require endoscopic or surgical intervention for removal. **Results may vary from one patient to another. A small percentage of patients don’t respond to the treatment. This material is not intended for a U.S. audien">
            <a:extLst>
              <a:ext uri="{FF2B5EF4-FFF2-40B4-BE49-F238E27FC236}">
                <a16:creationId xmlns:a16="http://schemas.microsoft.com/office/drawing/2014/main" id="{56FB30B2-9DB3-437C-B1D8-2D6D6A891103}"/>
              </a:ext>
            </a:extLst>
          </p:cNvPr>
          <p:cNvSpPr txBox="1"/>
          <p:nvPr userDrawn="1"/>
        </p:nvSpPr>
        <p:spPr>
          <a:xfrm>
            <a:off x="2874454" y="5921882"/>
            <a:ext cx="8613940" cy="233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>
              <a:defRPr sz="900">
                <a:solidFill>
                  <a:srgbClr val="FFF8F0">
                    <a:alpha val="50211"/>
                  </a:srgbClr>
                </a:solidFill>
                <a:latin typeface="GT America Light"/>
                <a:ea typeface="GT America Light"/>
                <a:cs typeface="GT America Light"/>
                <a:sym typeface="GT America Light"/>
              </a:defRPr>
            </a:pPr>
            <a:endParaRPr>
              <a:solidFill>
                <a:schemeClr val="tx1">
                  <a:alpha val="50211"/>
                </a:schemeClr>
              </a:solidFill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7753498-3272-4271-952C-2A55AE715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4250" y="1688624"/>
            <a:ext cx="5419211" cy="3730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9650DF9B-DCC5-4ED3-BF85-119ED205A6D3}"/>
              </a:ext>
            </a:extLst>
          </p:cNvPr>
          <p:cNvGrpSpPr/>
          <p:nvPr userDrawn="1"/>
        </p:nvGrpSpPr>
        <p:grpSpPr>
          <a:xfrm>
            <a:off x="10374574" y="536470"/>
            <a:ext cx="1255049" cy="5605569"/>
            <a:chOff x="450880" y="0"/>
            <a:chExt cx="1357209" cy="6061860"/>
          </a:xfrm>
        </p:grpSpPr>
        <p:pic>
          <p:nvPicPr>
            <p:cNvPr id="9" name="Picture 14" descr="Picture 14">
              <a:extLst>
                <a:ext uri="{FF2B5EF4-FFF2-40B4-BE49-F238E27FC236}">
                  <a16:creationId xmlns:a16="http://schemas.microsoft.com/office/drawing/2014/main" id="{4A965A8B-BAD8-4C76-9C94-FA3227AFA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942" y="1637999"/>
              <a:ext cx="942834" cy="868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Picture 16" descr="Picture 16">
              <a:extLst>
                <a:ext uri="{FF2B5EF4-FFF2-40B4-BE49-F238E27FC236}">
                  <a16:creationId xmlns:a16="http://schemas.microsoft.com/office/drawing/2014/main" id="{536A0B2B-8DA3-48C8-8232-516252B4A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719" y="0"/>
              <a:ext cx="1356370" cy="13703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Picture 17" descr="Picture 17">
              <a:extLst>
                <a:ext uri="{FF2B5EF4-FFF2-40B4-BE49-F238E27FC236}">
                  <a16:creationId xmlns:a16="http://schemas.microsoft.com/office/drawing/2014/main" id="{582FACC1-A10E-48C8-A3BC-5DDEE02A4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342265">
              <a:off x="450880" y="4186859"/>
              <a:ext cx="1250397" cy="187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itle 3">
            <a:extLst>
              <a:ext uri="{FF2B5EF4-FFF2-40B4-BE49-F238E27FC236}">
                <a16:creationId xmlns:a16="http://schemas.microsoft.com/office/drawing/2014/main" id="{1EA3DC29-FBBA-438E-9A6E-BAABF0DFE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39" y="2421595"/>
            <a:ext cx="5419218" cy="2957284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GT America Extended Thin" panose="00000305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2CDA7C-D8A2-45BD-9170-34464E4753F0}"/>
              </a:ext>
            </a:extLst>
          </p:cNvPr>
          <p:cNvGrpSpPr/>
          <p:nvPr userDrawn="1"/>
        </p:nvGrpSpPr>
        <p:grpSpPr>
          <a:xfrm>
            <a:off x="984250" y="5935164"/>
            <a:ext cx="1567174" cy="503735"/>
            <a:chOff x="984250" y="5935164"/>
            <a:chExt cx="1567174" cy="503735"/>
          </a:xfrm>
          <a:solidFill>
            <a:schemeClr val="tx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F0B2DF9-45D5-4A31-BAAD-70925E67D89F}"/>
                </a:ext>
              </a:extLst>
            </p:cNvPr>
            <p:cNvGrpSpPr/>
            <p:nvPr userDrawn="1"/>
          </p:nvGrpSpPr>
          <p:grpSpPr>
            <a:xfrm>
              <a:off x="1325736" y="6346496"/>
              <a:ext cx="884752" cy="92403"/>
              <a:chOff x="1452393" y="6358591"/>
              <a:chExt cx="630886" cy="65889"/>
            </a:xfrm>
            <a:grp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FDF0D6E-DCF9-446D-B14F-833DF17A4C32}"/>
                  </a:ext>
                </a:extLst>
              </p:cNvPr>
              <p:cNvSpPr/>
              <p:nvPr/>
            </p:nvSpPr>
            <p:spPr>
              <a:xfrm>
                <a:off x="1452393" y="6360300"/>
                <a:ext cx="54351" cy="62354"/>
              </a:xfrm>
              <a:custGeom>
                <a:avLst/>
                <a:gdLst>
                  <a:gd name="connsiteX0" fmla="*/ 41647 w 54351"/>
                  <a:gd name="connsiteY0" fmla="*/ 19697 h 62354"/>
                  <a:gd name="connsiteX1" fmla="*/ 28982 w 54351"/>
                  <a:gd name="connsiteY1" fmla="*/ 9091 h 62354"/>
                  <a:gd name="connsiteX2" fmla="*/ 12199 w 54351"/>
                  <a:gd name="connsiteY2" fmla="*/ 9091 h 62354"/>
                  <a:gd name="connsiteX3" fmla="*/ 12199 w 54351"/>
                  <a:gd name="connsiteY3" fmla="*/ 30420 h 62354"/>
                  <a:gd name="connsiteX4" fmla="*/ 28982 w 54351"/>
                  <a:gd name="connsiteY4" fmla="*/ 30420 h 62354"/>
                  <a:gd name="connsiteX5" fmla="*/ 41647 w 54351"/>
                  <a:gd name="connsiteY5" fmla="*/ 19697 h 62354"/>
                  <a:gd name="connsiteX6" fmla="*/ 54351 w 54351"/>
                  <a:gd name="connsiteY6" fmla="*/ 19425 h 62354"/>
                  <a:gd name="connsiteX7" fmla="*/ 30886 w 54351"/>
                  <a:gd name="connsiteY7" fmla="*/ 39355 h 62354"/>
                  <a:gd name="connsiteX8" fmla="*/ 12199 w 54351"/>
                  <a:gd name="connsiteY8" fmla="*/ 39355 h 62354"/>
                  <a:gd name="connsiteX9" fmla="*/ 12199 w 54351"/>
                  <a:gd name="connsiteY9" fmla="*/ 62354 h 62354"/>
                  <a:gd name="connsiteX10" fmla="*/ 0 w 54351"/>
                  <a:gd name="connsiteY10" fmla="*/ 62354 h 62354"/>
                  <a:gd name="connsiteX11" fmla="*/ 0 w 54351"/>
                  <a:gd name="connsiteY11" fmla="*/ 0 h 62354"/>
                  <a:gd name="connsiteX12" fmla="*/ 31430 w 54351"/>
                  <a:gd name="connsiteY12" fmla="*/ 0 h 62354"/>
                  <a:gd name="connsiteX13" fmla="*/ 54351 w 54351"/>
                  <a:gd name="connsiteY13" fmla="*/ 19425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351" h="62354">
                    <a:moveTo>
                      <a:pt x="41647" y="19697"/>
                    </a:moveTo>
                    <a:cubicBezTo>
                      <a:pt x="41647" y="13131"/>
                      <a:pt x="36908" y="9091"/>
                      <a:pt x="28982" y="9091"/>
                    </a:cubicBezTo>
                    <a:lnTo>
                      <a:pt x="12199" y="9091"/>
                    </a:lnTo>
                    <a:lnTo>
                      <a:pt x="12199" y="30420"/>
                    </a:lnTo>
                    <a:lnTo>
                      <a:pt x="28982" y="30420"/>
                    </a:lnTo>
                    <a:cubicBezTo>
                      <a:pt x="36791" y="30420"/>
                      <a:pt x="41647" y="26301"/>
                      <a:pt x="41647" y="19697"/>
                    </a:cubicBezTo>
                    <a:moveTo>
                      <a:pt x="54351" y="19425"/>
                    </a:moveTo>
                    <a:cubicBezTo>
                      <a:pt x="54351" y="31624"/>
                      <a:pt x="45222" y="39355"/>
                      <a:pt x="30886" y="39355"/>
                    </a:cubicBezTo>
                    <a:lnTo>
                      <a:pt x="12199" y="39355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430" y="0"/>
                    </a:lnTo>
                    <a:cubicBezTo>
                      <a:pt x="45493" y="39"/>
                      <a:pt x="54351" y="7576"/>
                      <a:pt x="54351" y="19425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4A41593-8021-4EA6-B311-FCECAAB073DB}"/>
                  </a:ext>
                </a:extLst>
              </p:cNvPr>
              <p:cNvSpPr/>
              <p:nvPr/>
            </p:nvSpPr>
            <p:spPr>
              <a:xfrm>
                <a:off x="1539651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565 w 56565"/>
                  <a:gd name="connsiteY1" fmla="*/ 29176 h 62354"/>
                  <a:gd name="connsiteX2" fmla="*/ 41686 w 56565"/>
                  <a:gd name="connsiteY2" fmla="*/ 18998 h 62354"/>
                  <a:gd name="connsiteX3" fmla="*/ 29565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894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894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565" y="29176"/>
                    </a:lnTo>
                    <a:cubicBezTo>
                      <a:pt x="38617" y="29176"/>
                      <a:pt x="41686" y="24514"/>
                      <a:pt x="41686" y="18998"/>
                    </a:cubicBezTo>
                    <a:cubicBezTo>
                      <a:pt x="41686" y="13559"/>
                      <a:pt x="38695" y="9091"/>
                      <a:pt x="29565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894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894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ABB30DE-18E3-4E91-828D-85A7B3C0A130}"/>
                  </a:ext>
                </a:extLst>
              </p:cNvPr>
              <p:cNvSpPr/>
              <p:nvPr/>
            </p:nvSpPr>
            <p:spPr>
              <a:xfrm>
                <a:off x="1623761" y="6358591"/>
                <a:ext cx="68842" cy="65850"/>
              </a:xfrm>
              <a:custGeom>
                <a:avLst/>
                <a:gdLst>
                  <a:gd name="connsiteX0" fmla="*/ 56100 w 68842"/>
                  <a:gd name="connsiteY0" fmla="*/ 32906 h 65850"/>
                  <a:gd name="connsiteX1" fmla="*/ 34421 w 68842"/>
                  <a:gd name="connsiteY1" fmla="*/ 9557 h 65850"/>
                  <a:gd name="connsiteX2" fmla="*/ 12743 w 68842"/>
                  <a:gd name="connsiteY2" fmla="*/ 32906 h 65850"/>
                  <a:gd name="connsiteX3" fmla="*/ 34421 w 68842"/>
                  <a:gd name="connsiteY3" fmla="*/ 56255 h 65850"/>
                  <a:gd name="connsiteX4" fmla="*/ 56100 w 68842"/>
                  <a:gd name="connsiteY4" fmla="*/ 32906 h 65850"/>
                  <a:gd name="connsiteX5" fmla="*/ 0 w 68842"/>
                  <a:gd name="connsiteY5" fmla="*/ 32906 h 65850"/>
                  <a:gd name="connsiteX6" fmla="*/ 34421 w 68842"/>
                  <a:gd name="connsiteY6" fmla="*/ 0 h 65850"/>
                  <a:gd name="connsiteX7" fmla="*/ 68842 w 68842"/>
                  <a:gd name="connsiteY7" fmla="*/ 32906 h 65850"/>
                  <a:gd name="connsiteX8" fmla="*/ 34421 w 68842"/>
                  <a:gd name="connsiteY8" fmla="*/ 65851 h 65850"/>
                  <a:gd name="connsiteX9" fmla="*/ 0 w 68842"/>
                  <a:gd name="connsiteY9" fmla="*/ 32906 h 6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842" h="65850">
                    <a:moveTo>
                      <a:pt x="56100" y="32906"/>
                    </a:moveTo>
                    <a:cubicBezTo>
                      <a:pt x="56100" y="18609"/>
                      <a:pt x="47747" y="9557"/>
                      <a:pt x="34421" y="9557"/>
                    </a:cubicBezTo>
                    <a:cubicBezTo>
                      <a:pt x="21096" y="9557"/>
                      <a:pt x="12743" y="18609"/>
                      <a:pt x="12743" y="32906"/>
                    </a:cubicBezTo>
                    <a:cubicBezTo>
                      <a:pt x="12743" y="47047"/>
                      <a:pt x="21096" y="56255"/>
                      <a:pt x="34421" y="56255"/>
                    </a:cubicBezTo>
                    <a:cubicBezTo>
                      <a:pt x="47747" y="56255"/>
                      <a:pt x="56100" y="47203"/>
                      <a:pt x="56100" y="32906"/>
                    </a:cubicBezTo>
                    <a:moveTo>
                      <a:pt x="0" y="32906"/>
                    </a:moveTo>
                    <a:cubicBezTo>
                      <a:pt x="0" y="12704"/>
                      <a:pt x="13598" y="0"/>
                      <a:pt x="34421" y="0"/>
                    </a:cubicBezTo>
                    <a:cubicBezTo>
                      <a:pt x="55245" y="0"/>
                      <a:pt x="68842" y="12743"/>
                      <a:pt x="68842" y="32906"/>
                    </a:cubicBezTo>
                    <a:cubicBezTo>
                      <a:pt x="68842" y="52992"/>
                      <a:pt x="55245" y="65851"/>
                      <a:pt x="34421" y="65851"/>
                    </a:cubicBezTo>
                    <a:cubicBezTo>
                      <a:pt x="13598" y="65851"/>
                      <a:pt x="0" y="52914"/>
                      <a:pt x="0" y="32906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FC63354-DB1E-489F-A31A-83A0DDEE3DF3}"/>
                  </a:ext>
                </a:extLst>
              </p:cNvPr>
              <p:cNvSpPr/>
              <p:nvPr/>
            </p:nvSpPr>
            <p:spPr>
              <a:xfrm>
                <a:off x="1722829" y="6358591"/>
                <a:ext cx="65151" cy="65889"/>
              </a:xfrm>
              <a:custGeom>
                <a:avLst/>
                <a:gdLst>
                  <a:gd name="connsiteX0" fmla="*/ 0 w 65151"/>
                  <a:gd name="connsiteY0" fmla="*/ 33100 h 65889"/>
                  <a:gd name="connsiteX1" fmla="*/ 34421 w 65151"/>
                  <a:gd name="connsiteY1" fmla="*/ 0 h 65889"/>
                  <a:gd name="connsiteX2" fmla="*/ 64724 w 65151"/>
                  <a:gd name="connsiteY2" fmla="*/ 19580 h 65889"/>
                  <a:gd name="connsiteX3" fmla="*/ 52176 w 65151"/>
                  <a:gd name="connsiteY3" fmla="*/ 21678 h 65889"/>
                  <a:gd name="connsiteX4" fmla="*/ 34072 w 65151"/>
                  <a:gd name="connsiteY4" fmla="*/ 9363 h 65889"/>
                  <a:gd name="connsiteX5" fmla="*/ 12549 w 65151"/>
                  <a:gd name="connsiteY5" fmla="*/ 33061 h 65889"/>
                  <a:gd name="connsiteX6" fmla="*/ 34149 w 65151"/>
                  <a:gd name="connsiteY6" fmla="*/ 56410 h 65889"/>
                  <a:gd name="connsiteX7" fmla="*/ 54079 w 65151"/>
                  <a:gd name="connsiteY7" fmla="*/ 40093 h 65889"/>
                  <a:gd name="connsiteX8" fmla="*/ 54079 w 65151"/>
                  <a:gd name="connsiteY8" fmla="*/ 39316 h 65889"/>
                  <a:gd name="connsiteX9" fmla="*/ 33256 w 65151"/>
                  <a:gd name="connsiteY9" fmla="*/ 39316 h 65889"/>
                  <a:gd name="connsiteX10" fmla="*/ 33256 w 65151"/>
                  <a:gd name="connsiteY10" fmla="*/ 30458 h 65889"/>
                  <a:gd name="connsiteX11" fmla="*/ 65152 w 65151"/>
                  <a:gd name="connsiteY11" fmla="*/ 30458 h 65889"/>
                  <a:gd name="connsiteX12" fmla="*/ 65152 w 65151"/>
                  <a:gd name="connsiteY12" fmla="*/ 64103 h 65889"/>
                  <a:gd name="connsiteX13" fmla="*/ 56177 w 65151"/>
                  <a:gd name="connsiteY13" fmla="*/ 64103 h 65889"/>
                  <a:gd name="connsiteX14" fmla="*/ 55323 w 65151"/>
                  <a:gd name="connsiteY14" fmla="*/ 53924 h 65889"/>
                  <a:gd name="connsiteX15" fmla="*/ 31702 w 65151"/>
                  <a:gd name="connsiteY15" fmla="*/ 65890 h 65889"/>
                  <a:gd name="connsiteX16" fmla="*/ 0 w 65151"/>
                  <a:gd name="connsiteY16" fmla="*/ 33100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51" h="65889">
                    <a:moveTo>
                      <a:pt x="0" y="33100"/>
                    </a:moveTo>
                    <a:cubicBezTo>
                      <a:pt x="0" y="13598"/>
                      <a:pt x="12976" y="0"/>
                      <a:pt x="34421" y="0"/>
                    </a:cubicBezTo>
                    <a:cubicBezTo>
                      <a:pt x="52331" y="0"/>
                      <a:pt x="62238" y="9479"/>
                      <a:pt x="64724" y="19580"/>
                    </a:cubicBezTo>
                    <a:lnTo>
                      <a:pt x="52176" y="21678"/>
                    </a:lnTo>
                    <a:cubicBezTo>
                      <a:pt x="50583" y="15346"/>
                      <a:pt x="44988" y="9363"/>
                      <a:pt x="34072" y="9363"/>
                    </a:cubicBezTo>
                    <a:cubicBezTo>
                      <a:pt x="20552" y="9363"/>
                      <a:pt x="12549" y="18765"/>
                      <a:pt x="12549" y="33061"/>
                    </a:cubicBezTo>
                    <a:cubicBezTo>
                      <a:pt x="12549" y="46737"/>
                      <a:pt x="20202" y="56410"/>
                      <a:pt x="34149" y="56410"/>
                    </a:cubicBezTo>
                    <a:cubicBezTo>
                      <a:pt x="48174" y="56410"/>
                      <a:pt x="53885" y="47086"/>
                      <a:pt x="54079" y="40093"/>
                    </a:cubicBezTo>
                    <a:lnTo>
                      <a:pt x="54079" y="39316"/>
                    </a:lnTo>
                    <a:lnTo>
                      <a:pt x="33256" y="39316"/>
                    </a:lnTo>
                    <a:lnTo>
                      <a:pt x="33256" y="30458"/>
                    </a:lnTo>
                    <a:lnTo>
                      <a:pt x="65152" y="30458"/>
                    </a:lnTo>
                    <a:lnTo>
                      <a:pt x="65152" y="64103"/>
                    </a:lnTo>
                    <a:lnTo>
                      <a:pt x="56177" y="64103"/>
                    </a:lnTo>
                    <a:lnTo>
                      <a:pt x="55323" y="53924"/>
                    </a:lnTo>
                    <a:cubicBezTo>
                      <a:pt x="51632" y="60839"/>
                      <a:pt x="43473" y="65890"/>
                      <a:pt x="31702" y="65890"/>
                    </a:cubicBezTo>
                    <a:cubicBezTo>
                      <a:pt x="12044" y="65851"/>
                      <a:pt x="0" y="52331"/>
                      <a:pt x="0" y="33100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4864BAD-835B-4706-B826-C380C265BF0F}"/>
                  </a:ext>
                </a:extLst>
              </p:cNvPr>
              <p:cNvSpPr/>
              <p:nvPr/>
            </p:nvSpPr>
            <p:spPr>
              <a:xfrm>
                <a:off x="1824616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604 w 56565"/>
                  <a:gd name="connsiteY1" fmla="*/ 29176 h 62354"/>
                  <a:gd name="connsiteX2" fmla="*/ 41725 w 56565"/>
                  <a:gd name="connsiteY2" fmla="*/ 18998 h 62354"/>
                  <a:gd name="connsiteX3" fmla="*/ 29604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933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933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604" y="29176"/>
                    </a:lnTo>
                    <a:cubicBezTo>
                      <a:pt x="38656" y="29176"/>
                      <a:pt x="41725" y="24514"/>
                      <a:pt x="41725" y="18998"/>
                    </a:cubicBezTo>
                    <a:cubicBezTo>
                      <a:pt x="41725" y="13559"/>
                      <a:pt x="38734" y="9091"/>
                      <a:pt x="29604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933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933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D47C3DE-EB01-4CB3-B037-711CDAC8D1F2}"/>
                  </a:ext>
                </a:extLst>
              </p:cNvPr>
              <p:cNvSpPr/>
              <p:nvPr/>
            </p:nvSpPr>
            <p:spPr>
              <a:xfrm>
                <a:off x="1909581" y="6360339"/>
                <a:ext cx="68259" cy="62315"/>
              </a:xfrm>
              <a:custGeom>
                <a:avLst/>
                <a:gdLst>
                  <a:gd name="connsiteX0" fmla="*/ 45804 w 68259"/>
                  <a:gd name="connsiteY0" fmla="*/ 38267 h 62315"/>
                  <a:gd name="connsiteX1" fmla="*/ 38073 w 68259"/>
                  <a:gd name="connsiteY1" fmla="*/ 19114 h 62315"/>
                  <a:gd name="connsiteX2" fmla="*/ 34227 w 68259"/>
                  <a:gd name="connsiteY2" fmla="*/ 9091 h 62315"/>
                  <a:gd name="connsiteX3" fmla="*/ 34033 w 68259"/>
                  <a:gd name="connsiteY3" fmla="*/ 9091 h 62315"/>
                  <a:gd name="connsiteX4" fmla="*/ 30070 w 68259"/>
                  <a:gd name="connsiteY4" fmla="*/ 19114 h 62315"/>
                  <a:gd name="connsiteX5" fmla="*/ 22339 w 68259"/>
                  <a:gd name="connsiteY5" fmla="*/ 38267 h 62315"/>
                  <a:gd name="connsiteX6" fmla="*/ 45804 w 68259"/>
                  <a:gd name="connsiteY6" fmla="*/ 38267 h 62315"/>
                  <a:gd name="connsiteX7" fmla="*/ 49340 w 68259"/>
                  <a:gd name="connsiteY7" fmla="*/ 47125 h 62315"/>
                  <a:gd name="connsiteX8" fmla="*/ 18881 w 68259"/>
                  <a:gd name="connsiteY8" fmla="*/ 47125 h 62315"/>
                  <a:gd name="connsiteX9" fmla="*/ 12743 w 68259"/>
                  <a:gd name="connsiteY9" fmla="*/ 62316 h 62315"/>
                  <a:gd name="connsiteX10" fmla="*/ 0 w 68259"/>
                  <a:gd name="connsiteY10" fmla="*/ 62316 h 62315"/>
                  <a:gd name="connsiteX11" fmla="*/ 27234 w 68259"/>
                  <a:gd name="connsiteY11" fmla="*/ 0 h 62315"/>
                  <a:gd name="connsiteX12" fmla="*/ 41026 w 68259"/>
                  <a:gd name="connsiteY12" fmla="*/ 0 h 62315"/>
                  <a:gd name="connsiteX13" fmla="*/ 68260 w 68259"/>
                  <a:gd name="connsiteY13" fmla="*/ 62316 h 62315"/>
                  <a:gd name="connsiteX14" fmla="*/ 55517 w 68259"/>
                  <a:gd name="connsiteY14" fmla="*/ 62316 h 62315"/>
                  <a:gd name="connsiteX15" fmla="*/ 49340 w 68259"/>
                  <a:gd name="connsiteY15" fmla="*/ 47125 h 6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259" h="62315">
                    <a:moveTo>
                      <a:pt x="45804" y="38267"/>
                    </a:moveTo>
                    <a:lnTo>
                      <a:pt x="38073" y="19114"/>
                    </a:lnTo>
                    <a:cubicBezTo>
                      <a:pt x="36208" y="15152"/>
                      <a:pt x="35082" y="12626"/>
                      <a:pt x="34227" y="9091"/>
                    </a:cubicBezTo>
                    <a:lnTo>
                      <a:pt x="34033" y="9091"/>
                    </a:lnTo>
                    <a:cubicBezTo>
                      <a:pt x="33061" y="12587"/>
                      <a:pt x="31935" y="15152"/>
                      <a:pt x="30070" y="19114"/>
                    </a:cubicBezTo>
                    <a:lnTo>
                      <a:pt x="22339" y="38267"/>
                    </a:lnTo>
                    <a:lnTo>
                      <a:pt x="45804" y="38267"/>
                    </a:lnTo>
                    <a:close/>
                    <a:moveTo>
                      <a:pt x="49340" y="47125"/>
                    </a:moveTo>
                    <a:lnTo>
                      <a:pt x="18881" y="47125"/>
                    </a:lnTo>
                    <a:lnTo>
                      <a:pt x="12743" y="62316"/>
                    </a:lnTo>
                    <a:lnTo>
                      <a:pt x="0" y="62316"/>
                    </a:lnTo>
                    <a:lnTo>
                      <a:pt x="27234" y="0"/>
                    </a:lnTo>
                    <a:lnTo>
                      <a:pt x="41026" y="0"/>
                    </a:lnTo>
                    <a:lnTo>
                      <a:pt x="68260" y="62316"/>
                    </a:lnTo>
                    <a:lnTo>
                      <a:pt x="55517" y="62316"/>
                    </a:lnTo>
                    <a:lnTo>
                      <a:pt x="49340" y="47125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68D6F9F-0A48-4446-8CA1-C4914ACA7F4C}"/>
                  </a:ext>
                </a:extLst>
              </p:cNvPr>
              <p:cNvSpPr/>
              <p:nvPr/>
            </p:nvSpPr>
            <p:spPr>
              <a:xfrm>
                <a:off x="2010397" y="6360339"/>
                <a:ext cx="72882" cy="62354"/>
              </a:xfrm>
              <a:custGeom>
                <a:avLst/>
                <a:gdLst>
                  <a:gd name="connsiteX0" fmla="*/ 0 w 72882"/>
                  <a:gd name="connsiteY0" fmla="*/ 0 h 62354"/>
                  <a:gd name="connsiteX1" fmla="*/ 17638 w 72882"/>
                  <a:gd name="connsiteY1" fmla="*/ 0 h 62354"/>
                  <a:gd name="connsiteX2" fmla="*/ 34499 w 72882"/>
                  <a:gd name="connsiteY2" fmla="*/ 43473 h 62354"/>
                  <a:gd name="connsiteX3" fmla="*/ 36247 w 72882"/>
                  <a:gd name="connsiteY3" fmla="*/ 49806 h 62354"/>
                  <a:gd name="connsiteX4" fmla="*/ 36441 w 72882"/>
                  <a:gd name="connsiteY4" fmla="*/ 49806 h 62354"/>
                  <a:gd name="connsiteX5" fmla="*/ 38267 w 72882"/>
                  <a:gd name="connsiteY5" fmla="*/ 43473 h 62354"/>
                  <a:gd name="connsiteX6" fmla="*/ 55051 w 72882"/>
                  <a:gd name="connsiteY6" fmla="*/ 0 h 62354"/>
                  <a:gd name="connsiteX7" fmla="*/ 72883 w 72882"/>
                  <a:gd name="connsiteY7" fmla="*/ 0 h 62354"/>
                  <a:gd name="connsiteX8" fmla="*/ 72883 w 72882"/>
                  <a:gd name="connsiteY8" fmla="*/ 62354 h 62354"/>
                  <a:gd name="connsiteX9" fmla="*/ 61733 w 72882"/>
                  <a:gd name="connsiteY9" fmla="*/ 62354 h 62354"/>
                  <a:gd name="connsiteX10" fmla="*/ 61733 w 72882"/>
                  <a:gd name="connsiteY10" fmla="*/ 17211 h 62354"/>
                  <a:gd name="connsiteX11" fmla="*/ 62160 w 72882"/>
                  <a:gd name="connsiteY11" fmla="*/ 9674 h 62354"/>
                  <a:gd name="connsiteX12" fmla="*/ 61811 w 72882"/>
                  <a:gd name="connsiteY12" fmla="*/ 9674 h 62354"/>
                  <a:gd name="connsiteX13" fmla="*/ 59518 w 72882"/>
                  <a:gd name="connsiteY13" fmla="*/ 16977 h 62354"/>
                  <a:gd name="connsiteX14" fmla="*/ 41803 w 72882"/>
                  <a:gd name="connsiteY14" fmla="*/ 62354 h 62354"/>
                  <a:gd name="connsiteX15" fmla="*/ 30575 w 72882"/>
                  <a:gd name="connsiteY15" fmla="*/ 62354 h 62354"/>
                  <a:gd name="connsiteX16" fmla="*/ 12859 w 72882"/>
                  <a:gd name="connsiteY16" fmla="*/ 16977 h 62354"/>
                  <a:gd name="connsiteX17" fmla="*/ 10761 w 72882"/>
                  <a:gd name="connsiteY17" fmla="*/ 9674 h 62354"/>
                  <a:gd name="connsiteX18" fmla="*/ 10412 w 72882"/>
                  <a:gd name="connsiteY18" fmla="*/ 9674 h 62354"/>
                  <a:gd name="connsiteX19" fmla="*/ 10839 w 72882"/>
                  <a:gd name="connsiteY19" fmla="*/ 17211 h 62354"/>
                  <a:gd name="connsiteX20" fmla="*/ 10839 w 72882"/>
                  <a:gd name="connsiteY20" fmla="*/ 62354 h 62354"/>
                  <a:gd name="connsiteX21" fmla="*/ 39 w 72882"/>
                  <a:gd name="connsiteY21" fmla="*/ 62354 h 62354"/>
                  <a:gd name="connsiteX22" fmla="*/ 39 w 72882"/>
                  <a:gd name="connsiteY22" fmla="*/ 0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882" h="62354">
                    <a:moveTo>
                      <a:pt x="0" y="0"/>
                    </a:moveTo>
                    <a:lnTo>
                      <a:pt x="17638" y="0"/>
                    </a:lnTo>
                    <a:lnTo>
                      <a:pt x="34499" y="43473"/>
                    </a:lnTo>
                    <a:cubicBezTo>
                      <a:pt x="35392" y="46193"/>
                      <a:pt x="35897" y="47669"/>
                      <a:pt x="36247" y="49806"/>
                    </a:cubicBezTo>
                    <a:lnTo>
                      <a:pt x="36441" y="49806"/>
                    </a:lnTo>
                    <a:cubicBezTo>
                      <a:pt x="36791" y="47708"/>
                      <a:pt x="37296" y="46115"/>
                      <a:pt x="38267" y="43473"/>
                    </a:cubicBezTo>
                    <a:lnTo>
                      <a:pt x="55051" y="0"/>
                    </a:lnTo>
                    <a:lnTo>
                      <a:pt x="72883" y="0"/>
                    </a:lnTo>
                    <a:lnTo>
                      <a:pt x="72883" y="62354"/>
                    </a:lnTo>
                    <a:lnTo>
                      <a:pt x="61733" y="62354"/>
                    </a:lnTo>
                    <a:lnTo>
                      <a:pt x="61733" y="17211"/>
                    </a:lnTo>
                    <a:cubicBezTo>
                      <a:pt x="61733" y="14646"/>
                      <a:pt x="61888" y="11927"/>
                      <a:pt x="62160" y="9674"/>
                    </a:cubicBezTo>
                    <a:lnTo>
                      <a:pt x="61811" y="9674"/>
                    </a:lnTo>
                    <a:cubicBezTo>
                      <a:pt x="61539" y="11072"/>
                      <a:pt x="60490" y="14608"/>
                      <a:pt x="59518" y="16977"/>
                    </a:cubicBezTo>
                    <a:lnTo>
                      <a:pt x="41803" y="62354"/>
                    </a:lnTo>
                    <a:lnTo>
                      <a:pt x="30575" y="62354"/>
                    </a:lnTo>
                    <a:lnTo>
                      <a:pt x="12859" y="16977"/>
                    </a:lnTo>
                    <a:cubicBezTo>
                      <a:pt x="11966" y="14608"/>
                      <a:pt x="11111" y="11344"/>
                      <a:pt x="10761" y="9674"/>
                    </a:cubicBezTo>
                    <a:lnTo>
                      <a:pt x="10412" y="9674"/>
                    </a:lnTo>
                    <a:cubicBezTo>
                      <a:pt x="10684" y="11888"/>
                      <a:pt x="10839" y="14413"/>
                      <a:pt x="10839" y="17211"/>
                    </a:cubicBezTo>
                    <a:lnTo>
                      <a:pt x="10839" y="62354"/>
                    </a:lnTo>
                    <a:lnTo>
                      <a:pt x="39" y="6235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0E68BC-B6EB-431E-8D80-5DC04B07101D}"/>
                </a:ext>
              </a:extLst>
            </p:cNvPr>
            <p:cNvSpPr/>
            <p:nvPr/>
          </p:nvSpPr>
          <p:spPr>
            <a:xfrm>
              <a:off x="984250" y="5935164"/>
              <a:ext cx="1567174" cy="316589"/>
            </a:xfrm>
            <a:custGeom>
              <a:avLst/>
              <a:gdLst>
                <a:gd name="connsiteX0" fmla="*/ 683995 w 1567174"/>
                <a:gd name="connsiteY0" fmla="*/ 307926 h 316589"/>
                <a:gd name="connsiteX1" fmla="*/ 723855 w 1567174"/>
                <a:gd name="connsiteY1" fmla="*/ 307926 h 316589"/>
                <a:gd name="connsiteX2" fmla="*/ 723855 w 1567174"/>
                <a:gd name="connsiteY2" fmla="*/ 234460 h 316589"/>
                <a:gd name="connsiteX3" fmla="*/ 723816 w 1567174"/>
                <a:gd name="connsiteY3" fmla="*/ 234188 h 316589"/>
                <a:gd name="connsiteX4" fmla="*/ 723816 w 1567174"/>
                <a:gd name="connsiteY4" fmla="*/ 88889 h 316589"/>
                <a:gd name="connsiteX5" fmla="*/ 676108 w 1567174"/>
                <a:gd name="connsiteY5" fmla="*/ 88889 h 316589"/>
                <a:gd name="connsiteX6" fmla="*/ 676108 w 1567174"/>
                <a:gd name="connsiteY6" fmla="*/ 207265 h 316589"/>
                <a:gd name="connsiteX7" fmla="*/ 609325 w 1567174"/>
                <a:gd name="connsiteY7" fmla="*/ 284888 h 316589"/>
                <a:gd name="connsiteX8" fmla="*/ 545999 w 1567174"/>
                <a:gd name="connsiteY8" fmla="*/ 204235 h 316589"/>
                <a:gd name="connsiteX9" fmla="*/ 545999 w 1567174"/>
                <a:gd name="connsiteY9" fmla="*/ 88889 h 316589"/>
                <a:gd name="connsiteX10" fmla="*/ 498291 w 1567174"/>
                <a:gd name="connsiteY10" fmla="*/ 88889 h 316589"/>
                <a:gd name="connsiteX11" fmla="*/ 498291 w 1567174"/>
                <a:gd name="connsiteY11" fmla="*/ 211189 h 316589"/>
                <a:gd name="connsiteX12" fmla="*/ 586753 w 1567174"/>
                <a:gd name="connsiteY12" fmla="*/ 311811 h 316589"/>
                <a:gd name="connsiteX13" fmla="*/ 678090 w 1567174"/>
                <a:gd name="connsiteY13" fmla="*/ 246581 h 316589"/>
                <a:gd name="connsiteX14" fmla="*/ 680110 w 1567174"/>
                <a:gd name="connsiteY14" fmla="*/ 246581 h 316589"/>
                <a:gd name="connsiteX15" fmla="*/ 683995 w 1567174"/>
                <a:gd name="connsiteY15" fmla="*/ 307926 h 316589"/>
                <a:gd name="connsiteX16" fmla="*/ 680149 w 1567174"/>
                <a:gd name="connsiteY16" fmla="*/ 246581 h 316589"/>
                <a:gd name="connsiteX17" fmla="*/ 680343 w 1567174"/>
                <a:gd name="connsiteY17" fmla="*/ 249379 h 316589"/>
                <a:gd name="connsiteX18" fmla="*/ 680265 w 1567174"/>
                <a:gd name="connsiteY18" fmla="*/ 246581 h 316589"/>
                <a:gd name="connsiteX19" fmla="*/ 680149 w 1567174"/>
                <a:gd name="connsiteY19" fmla="*/ 246581 h 316589"/>
                <a:gd name="connsiteX20" fmla="*/ 458625 w 1567174"/>
                <a:gd name="connsiteY20" fmla="*/ 308858 h 316589"/>
                <a:gd name="connsiteX21" fmla="*/ 410918 w 1567174"/>
                <a:gd name="connsiteY21" fmla="*/ 308858 h 316589"/>
                <a:gd name="connsiteX22" fmla="*/ 410918 w 1567174"/>
                <a:gd name="connsiteY22" fmla="*/ 932 h 316589"/>
                <a:gd name="connsiteX23" fmla="*/ 458625 w 1567174"/>
                <a:gd name="connsiteY23" fmla="*/ 932 h 316589"/>
                <a:gd name="connsiteX24" fmla="*/ 458625 w 1567174"/>
                <a:gd name="connsiteY24" fmla="*/ 308858 h 316589"/>
                <a:gd name="connsiteX25" fmla="*/ 148407 w 1567174"/>
                <a:gd name="connsiteY25" fmla="*/ 213520 h 316589"/>
                <a:gd name="connsiteX26" fmla="*/ 148252 w 1567174"/>
                <a:gd name="connsiteY26" fmla="*/ 213520 h 316589"/>
                <a:gd name="connsiteX27" fmla="*/ 73155 w 1567174"/>
                <a:gd name="connsiteY27" fmla="*/ 236752 h 316589"/>
                <a:gd name="connsiteX28" fmla="*/ 152098 w 1567174"/>
                <a:gd name="connsiteY28" fmla="*/ 49029 h 316589"/>
                <a:gd name="connsiteX29" fmla="*/ 233139 w 1567174"/>
                <a:gd name="connsiteY29" fmla="*/ 241686 h 316589"/>
                <a:gd name="connsiteX30" fmla="*/ 148407 w 1567174"/>
                <a:gd name="connsiteY30" fmla="*/ 213520 h 316589"/>
                <a:gd name="connsiteX31" fmla="*/ 54934 w 1567174"/>
                <a:gd name="connsiteY31" fmla="*/ 307965 h 316589"/>
                <a:gd name="connsiteX32" fmla="*/ 149223 w 1567174"/>
                <a:gd name="connsiteY32" fmla="*/ 231974 h 316589"/>
                <a:gd name="connsiteX33" fmla="*/ 246854 w 1567174"/>
                <a:gd name="connsiteY33" fmla="*/ 307965 h 316589"/>
                <a:gd name="connsiteX34" fmla="*/ 304196 w 1567174"/>
                <a:gd name="connsiteY34" fmla="*/ 307848 h 316589"/>
                <a:gd name="connsiteX35" fmla="*/ 174864 w 1567174"/>
                <a:gd name="connsiteY35" fmla="*/ 311 h 316589"/>
                <a:gd name="connsiteX36" fmla="*/ 129526 w 1567174"/>
                <a:gd name="connsiteY36" fmla="*/ 311 h 316589"/>
                <a:gd name="connsiteX37" fmla="*/ 129332 w 1567174"/>
                <a:gd name="connsiteY37" fmla="*/ 311 h 316589"/>
                <a:gd name="connsiteX38" fmla="*/ 0 w 1567174"/>
                <a:gd name="connsiteY38" fmla="*/ 307848 h 316589"/>
                <a:gd name="connsiteX39" fmla="*/ 54934 w 1567174"/>
                <a:gd name="connsiteY39" fmla="*/ 307965 h 316589"/>
                <a:gd name="connsiteX40" fmla="*/ 1337298 w 1567174"/>
                <a:gd name="connsiteY40" fmla="*/ 88889 h 316589"/>
                <a:gd name="connsiteX41" fmla="*/ 1385006 w 1567174"/>
                <a:gd name="connsiteY41" fmla="*/ 88889 h 316589"/>
                <a:gd name="connsiteX42" fmla="*/ 1380771 w 1567174"/>
                <a:gd name="connsiteY42" fmla="*/ 156915 h 316589"/>
                <a:gd name="connsiteX43" fmla="*/ 1382986 w 1567174"/>
                <a:gd name="connsiteY43" fmla="*/ 156915 h 316589"/>
                <a:gd name="connsiteX44" fmla="*/ 1473507 w 1567174"/>
                <a:gd name="connsiteY44" fmla="*/ 84538 h 316589"/>
                <a:gd name="connsiteX45" fmla="*/ 1567174 w 1567174"/>
                <a:gd name="connsiteY45" fmla="*/ 192541 h 316589"/>
                <a:gd name="connsiteX46" fmla="*/ 1567174 w 1567174"/>
                <a:gd name="connsiteY46" fmla="*/ 307887 h 316589"/>
                <a:gd name="connsiteX47" fmla="*/ 1519466 w 1567174"/>
                <a:gd name="connsiteY47" fmla="*/ 307887 h 316589"/>
                <a:gd name="connsiteX48" fmla="*/ 1519466 w 1567174"/>
                <a:gd name="connsiteY48" fmla="*/ 199068 h 316589"/>
                <a:gd name="connsiteX49" fmla="*/ 1453965 w 1567174"/>
                <a:gd name="connsiteY49" fmla="*/ 116278 h 316589"/>
                <a:gd name="connsiteX50" fmla="*/ 1385006 w 1567174"/>
                <a:gd name="connsiteY50" fmla="*/ 206255 h 316589"/>
                <a:gd name="connsiteX51" fmla="*/ 1385006 w 1567174"/>
                <a:gd name="connsiteY51" fmla="*/ 307926 h 316589"/>
                <a:gd name="connsiteX52" fmla="*/ 1337298 w 1567174"/>
                <a:gd name="connsiteY52" fmla="*/ 307926 h 316589"/>
                <a:gd name="connsiteX53" fmla="*/ 1337298 w 1567174"/>
                <a:gd name="connsiteY53" fmla="*/ 88889 h 316589"/>
                <a:gd name="connsiteX54" fmla="*/ 991493 w 1567174"/>
                <a:gd name="connsiteY54" fmla="*/ 35237 h 316589"/>
                <a:gd name="connsiteX55" fmla="*/ 962434 w 1567174"/>
                <a:gd name="connsiteY55" fmla="*/ 7148 h 316589"/>
                <a:gd name="connsiteX56" fmla="*/ 933374 w 1567174"/>
                <a:gd name="connsiteY56" fmla="*/ 35237 h 316589"/>
                <a:gd name="connsiteX57" fmla="*/ 962434 w 1567174"/>
                <a:gd name="connsiteY57" fmla="*/ 63326 h 316589"/>
                <a:gd name="connsiteX58" fmla="*/ 991493 w 1567174"/>
                <a:gd name="connsiteY58" fmla="*/ 35237 h 316589"/>
                <a:gd name="connsiteX59" fmla="*/ 1264687 w 1567174"/>
                <a:gd name="connsiteY59" fmla="*/ 198213 h 316589"/>
                <a:gd name="connsiteX60" fmla="*/ 1164415 w 1567174"/>
                <a:gd name="connsiteY60" fmla="*/ 101282 h 316589"/>
                <a:gd name="connsiteX61" fmla="*/ 1064143 w 1567174"/>
                <a:gd name="connsiteY61" fmla="*/ 198213 h 316589"/>
                <a:gd name="connsiteX62" fmla="*/ 1164415 w 1567174"/>
                <a:gd name="connsiteY62" fmla="*/ 295144 h 316589"/>
                <a:gd name="connsiteX63" fmla="*/ 1264687 w 1567174"/>
                <a:gd name="connsiteY63" fmla="*/ 198213 h 316589"/>
                <a:gd name="connsiteX64" fmla="*/ 1016707 w 1567174"/>
                <a:gd name="connsiteY64" fmla="*/ 198640 h 316589"/>
                <a:gd name="connsiteX65" fmla="*/ 1164415 w 1567174"/>
                <a:gd name="connsiteY65" fmla="*/ 80264 h 316589"/>
                <a:gd name="connsiteX66" fmla="*/ 1311618 w 1567174"/>
                <a:gd name="connsiteY66" fmla="*/ 198640 h 316589"/>
                <a:gd name="connsiteX67" fmla="*/ 1164376 w 1567174"/>
                <a:gd name="connsiteY67" fmla="*/ 316589 h 316589"/>
                <a:gd name="connsiteX68" fmla="*/ 1016707 w 1567174"/>
                <a:gd name="connsiteY68" fmla="*/ 198640 h 316589"/>
                <a:gd name="connsiteX69" fmla="*/ 987065 w 1567174"/>
                <a:gd name="connsiteY69" fmla="*/ 307926 h 316589"/>
                <a:gd name="connsiteX70" fmla="*/ 939357 w 1567174"/>
                <a:gd name="connsiteY70" fmla="*/ 307926 h 316589"/>
                <a:gd name="connsiteX71" fmla="*/ 939357 w 1567174"/>
                <a:gd name="connsiteY71" fmla="*/ 88889 h 316589"/>
                <a:gd name="connsiteX72" fmla="*/ 987065 w 1567174"/>
                <a:gd name="connsiteY72" fmla="*/ 88889 h 316589"/>
                <a:gd name="connsiteX73" fmla="*/ 987065 w 1567174"/>
                <a:gd name="connsiteY73" fmla="*/ 307926 h 316589"/>
                <a:gd name="connsiteX74" fmla="*/ 987065 w 1567174"/>
                <a:gd name="connsiteY74" fmla="*/ 307926 h 316589"/>
                <a:gd name="connsiteX75" fmla="*/ 939357 w 1567174"/>
                <a:gd name="connsiteY75" fmla="*/ 307926 h 316589"/>
                <a:gd name="connsiteX76" fmla="*/ 939357 w 1567174"/>
                <a:gd name="connsiteY76" fmla="*/ 88889 h 316589"/>
                <a:gd name="connsiteX77" fmla="*/ 987065 w 1567174"/>
                <a:gd name="connsiteY77" fmla="*/ 88889 h 316589"/>
                <a:gd name="connsiteX78" fmla="*/ 987065 w 1567174"/>
                <a:gd name="connsiteY78" fmla="*/ 307926 h 316589"/>
                <a:gd name="connsiteX79" fmla="*/ 987065 w 1567174"/>
                <a:gd name="connsiteY79" fmla="*/ 307926 h 316589"/>
                <a:gd name="connsiteX80" fmla="*/ 939357 w 1567174"/>
                <a:gd name="connsiteY80" fmla="*/ 307926 h 316589"/>
                <a:gd name="connsiteX81" fmla="*/ 939357 w 1567174"/>
                <a:gd name="connsiteY81" fmla="*/ 88889 h 316589"/>
                <a:gd name="connsiteX82" fmla="*/ 987065 w 1567174"/>
                <a:gd name="connsiteY82" fmla="*/ 88889 h 316589"/>
                <a:gd name="connsiteX83" fmla="*/ 987065 w 1567174"/>
                <a:gd name="connsiteY83" fmla="*/ 307926 h 316589"/>
                <a:gd name="connsiteX84" fmla="*/ 373777 w 1567174"/>
                <a:gd name="connsiteY84" fmla="*/ 0 h 316589"/>
                <a:gd name="connsiteX85" fmla="*/ 373777 w 1567174"/>
                <a:gd name="connsiteY85" fmla="*/ 307926 h 316589"/>
                <a:gd name="connsiteX86" fmla="*/ 326069 w 1567174"/>
                <a:gd name="connsiteY86" fmla="*/ 307926 h 316589"/>
                <a:gd name="connsiteX87" fmla="*/ 326069 w 1567174"/>
                <a:gd name="connsiteY87" fmla="*/ 0 h 316589"/>
                <a:gd name="connsiteX88" fmla="*/ 373777 w 1567174"/>
                <a:gd name="connsiteY88" fmla="*/ 0 h 316589"/>
                <a:gd name="connsiteX89" fmla="*/ 761384 w 1567174"/>
                <a:gd name="connsiteY89" fmla="*/ 88695 h 316589"/>
                <a:gd name="connsiteX90" fmla="*/ 809092 w 1567174"/>
                <a:gd name="connsiteY90" fmla="*/ 88695 h 316589"/>
                <a:gd name="connsiteX91" fmla="*/ 804314 w 1567174"/>
                <a:gd name="connsiteY91" fmla="*/ 164608 h 316589"/>
                <a:gd name="connsiteX92" fmla="*/ 806489 w 1567174"/>
                <a:gd name="connsiteY92" fmla="*/ 164608 h 316589"/>
                <a:gd name="connsiteX93" fmla="*/ 885433 w 1567174"/>
                <a:gd name="connsiteY93" fmla="*/ 86092 h 316589"/>
                <a:gd name="connsiteX94" fmla="*/ 910141 w 1567174"/>
                <a:gd name="connsiteY94" fmla="*/ 88267 h 316589"/>
                <a:gd name="connsiteX95" fmla="*/ 907538 w 1567174"/>
                <a:gd name="connsiteY95" fmla="*/ 130769 h 316589"/>
                <a:gd name="connsiteX96" fmla="*/ 878051 w 1567174"/>
                <a:gd name="connsiteY96" fmla="*/ 126418 h 316589"/>
                <a:gd name="connsiteX97" fmla="*/ 809092 w 1567174"/>
                <a:gd name="connsiteY97" fmla="*/ 216201 h 316589"/>
                <a:gd name="connsiteX98" fmla="*/ 809092 w 1567174"/>
                <a:gd name="connsiteY98" fmla="*/ 307693 h 316589"/>
                <a:gd name="connsiteX99" fmla="*/ 761384 w 1567174"/>
                <a:gd name="connsiteY99" fmla="*/ 307693 h 316589"/>
                <a:gd name="connsiteX100" fmla="*/ 761384 w 1567174"/>
                <a:gd name="connsiteY100" fmla="*/ 88695 h 3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567174" h="316589">
                  <a:moveTo>
                    <a:pt x="683995" y="307926"/>
                  </a:moveTo>
                  <a:lnTo>
                    <a:pt x="723855" y="307926"/>
                  </a:lnTo>
                  <a:lnTo>
                    <a:pt x="723855" y="234460"/>
                  </a:lnTo>
                  <a:lnTo>
                    <a:pt x="723816" y="234188"/>
                  </a:lnTo>
                  <a:lnTo>
                    <a:pt x="723816" y="88889"/>
                  </a:lnTo>
                  <a:lnTo>
                    <a:pt x="676108" y="88889"/>
                  </a:lnTo>
                  <a:lnTo>
                    <a:pt x="676108" y="207265"/>
                  </a:lnTo>
                  <a:cubicBezTo>
                    <a:pt x="676108" y="256721"/>
                    <a:pt x="650079" y="284888"/>
                    <a:pt x="609325" y="284888"/>
                  </a:cubicBezTo>
                  <a:cubicBezTo>
                    <a:pt x="568999" y="284888"/>
                    <a:pt x="545999" y="260179"/>
                    <a:pt x="545999" y="204235"/>
                  </a:cubicBezTo>
                  <a:lnTo>
                    <a:pt x="545999" y="88889"/>
                  </a:lnTo>
                  <a:lnTo>
                    <a:pt x="498291" y="88889"/>
                  </a:lnTo>
                  <a:lnTo>
                    <a:pt x="498291" y="211189"/>
                  </a:lnTo>
                  <a:cubicBezTo>
                    <a:pt x="498291" y="279293"/>
                    <a:pt x="529527" y="311811"/>
                    <a:pt x="586753" y="311811"/>
                  </a:cubicBezTo>
                  <a:cubicBezTo>
                    <a:pt x="632013" y="311811"/>
                    <a:pt x="670281" y="295610"/>
                    <a:pt x="678090" y="246581"/>
                  </a:cubicBezTo>
                  <a:lnTo>
                    <a:pt x="680110" y="246581"/>
                  </a:lnTo>
                  <a:lnTo>
                    <a:pt x="683995" y="307926"/>
                  </a:lnTo>
                  <a:close/>
                  <a:moveTo>
                    <a:pt x="680149" y="246581"/>
                  </a:moveTo>
                  <a:lnTo>
                    <a:pt x="680343" y="249379"/>
                  </a:lnTo>
                  <a:lnTo>
                    <a:pt x="680265" y="246581"/>
                  </a:lnTo>
                  <a:lnTo>
                    <a:pt x="680149" y="246581"/>
                  </a:lnTo>
                  <a:close/>
                  <a:moveTo>
                    <a:pt x="458625" y="308858"/>
                  </a:moveTo>
                  <a:lnTo>
                    <a:pt x="410918" y="308858"/>
                  </a:lnTo>
                  <a:lnTo>
                    <a:pt x="410918" y="932"/>
                  </a:lnTo>
                  <a:lnTo>
                    <a:pt x="458625" y="932"/>
                  </a:lnTo>
                  <a:lnTo>
                    <a:pt x="458625" y="308858"/>
                  </a:lnTo>
                  <a:close/>
                  <a:moveTo>
                    <a:pt x="148407" y="213520"/>
                  </a:moveTo>
                  <a:cubicBezTo>
                    <a:pt x="148369" y="213520"/>
                    <a:pt x="148291" y="213520"/>
                    <a:pt x="148252" y="213520"/>
                  </a:cubicBezTo>
                  <a:cubicBezTo>
                    <a:pt x="119464" y="213559"/>
                    <a:pt x="94173" y="224126"/>
                    <a:pt x="73155" y="236752"/>
                  </a:cubicBezTo>
                  <a:lnTo>
                    <a:pt x="152098" y="49029"/>
                  </a:lnTo>
                  <a:lnTo>
                    <a:pt x="233139" y="241686"/>
                  </a:lnTo>
                  <a:cubicBezTo>
                    <a:pt x="209752" y="225797"/>
                    <a:pt x="180731" y="213559"/>
                    <a:pt x="148407" y="213520"/>
                  </a:cubicBezTo>
                  <a:moveTo>
                    <a:pt x="54934" y="307965"/>
                  </a:moveTo>
                  <a:cubicBezTo>
                    <a:pt x="72922" y="263442"/>
                    <a:pt x="106799" y="232013"/>
                    <a:pt x="149223" y="231974"/>
                  </a:cubicBezTo>
                  <a:cubicBezTo>
                    <a:pt x="191648" y="232013"/>
                    <a:pt x="228866" y="263404"/>
                    <a:pt x="246854" y="307965"/>
                  </a:cubicBezTo>
                  <a:lnTo>
                    <a:pt x="304196" y="307848"/>
                  </a:lnTo>
                  <a:lnTo>
                    <a:pt x="174864" y="311"/>
                  </a:lnTo>
                  <a:lnTo>
                    <a:pt x="129526" y="311"/>
                  </a:lnTo>
                  <a:lnTo>
                    <a:pt x="129332" y="311"/>
                  </a:lnTo>
                  <a:lnTo>
                    <a:pt x="0" y="307848"/>
                  </a:lnTo>
                  <a:lnTo>
                    <a:pt x="54934" y="307965"/>
                  </a:lnTo>
                  <a:close/>
                  <a:moveTo>
                    <a:pt x="1337298" y="88889"/>
                  </a:moveTo>
                  <a:lnTo>
                    <a:pt x="1385006" y="88889"/>
                  </a:lnTo>
                  <a:lnTo>
                    <a:pt x="1380771" y="156915"/>
                  </a:lnTo>
                  <a:lnTo>
                    <a:pt x="1382986" y="156915"/>
                  </a:lnTo>
                  <a:cubicBezTo>
                    <a:pt x="1389474" y="105323"/>
                    <a:pt x="1420165" y="84538"/>
                    <a:pt x="1473507" y="84538"/>
                  </a:cubicBezTo>
                  <a:cubicBezTo>
                    <a:pt x="1530733" y="84538"/>
                    <a:pt x="1567174" y="123582"/>
                    <a:pt x="1567174" y="192541"/>
                  </a:cubicBezTo>
                  <a:lnTo>
                    <a:pt x="1567174" y="307887"/>
                  </a:lnTo>
                  <a:lnTo>
                    <a:pt x="1519466" y="307887"/>
                  </a:lnTo>
                  <a:lnTo>
                    <a:pt x="1519466" y="199068"/>
                  </a:lnTo>
                  <a:cubicBezTo>
                    <a:pt x="1519466" y="142269"/>
                    <a:pt x="1496933" y="116278"/>
                    <a:pt x="1453965" y="116278"/>
                  </a:cubicBezTo>
                  <a:cubicBezTo>
                    <a:pt x="1409287" y="116278"/>
                    <a:pt x="1385006" y="154662"/>
                    <a:pt x="1385006" y="206255"/>
                  </a:cubicBezTo>
                  <a:lnTo>
                    <a:pt x="1385006" y="307926"/>
                  </a:lnTo>
                  <a:lnTo>
                    <a:pt x="1337298" y="307926"/>
                  </a:lnTo>
                  <a:lnTo>
                    <a:pt x="1337298" y="88889"/>
                  </a:lnTo>
                  <a:close/>
                  <a:moveTo>
                    <a:pt x="991493" y="35237"/>
                  </a:moveTo>
                  <a:cubicBezTo>
                    <a:pt x="991493" y="18803"/>
                    <a:pt x="979217" y="7148"/>
                    <a:pt x="962434" y="7148"/>
                  </a:cubicBezTo>
                  <a:cubicBezTo>
                    <a:pt x="945534" y="7148"/>
                    <a:pt x="933374" y="18803"/>
                    <a:pt x="933374" y="35237"/>
                  </a:cubicBezTo>
                  <a:cubicBezTo>
                    <a:pt x="933374" y="51787"/>
                    <a:pt x="945534" y="63326"/>
                    <a:pt x="962434" y="63326"/>
                  </a:cubicBezTo>
                  <a:cubicBezTo>
                    <a:pt x="979178" y="63326"/>
                    <a:pt x="991493" y="51787"/>
                    <a:pt x="991493" y="35237"/>
                  </a:cubicBezTo>
                  <a:moveTo>
                    <a:pt x="1264687" y="198213"/>
                  </a:moveTo>
                  <a:cubicBezTo>
                    <a:pt x="1264687" y="140326"/>
                    <a:pt x="1223467" y="101282"/>
                    <a:pt x="1164415" y="101282"/>
                  </a:cubicBezTo>
                  <a:cubicBezTo>
                    <a:pt x="1104858" y="101282"/>
                    <a:pt x="1064143" y="140326"/>
                    <a:pt x="1064143" y="198213"/>
                  </a:cubicBezTo>
                  <a:cubicBezTo>
                    <a:pt x="1064143" y="256566"/>
                    <a:pt x="1104858" y="295144"/>
                    <a:pt x="1164415" y="295144"/>
                  </a:cubicBezTo>
                  <a:cubicBezTo>
                    <a:pt x="1223467" y="295105"/>
                    <a:pt x="1264687" y="256527"/>
                    <a:pt x="1264687" y="198213"/>
                  </a:cubicBezTo>
                  <a:moveTo>
                    <a:pt x="1016707" y="198640"/>
                  </a:moveTo>
                  <a:cubicBezTo>
                    <a:pt x="1016707" y="128827"/>
                    <a:pt x="1077197" y="80264"/>
                    <a:pt x="1164415" y="80264"/>
                  </a:cubicBezTo>
                  <a:cubicBezTo>
                    <a:pt x="1251167" y="80264"/>
                    <a:pt x="1311618" y="128827"/>
                    <a:pt x="1311618" y="198640"/>
                  </a:cubicBezTo>
                  <a:cubicBezTo>
                    <a:pt x="1311618" y="268027"/>
                    <a:pt x="1251129" y="316589"/>
                    <a:pt x="1164376" y="316589"/>
                  </a:cubicBezTo>
                  <a:cubicBezTo>
                    <a:pt x="1077197" y="316589"/>
                    <a:pt x="1016707" y="268027"/>
                    <a:pt x="1016707" y="198640"/>
                  </a:cubicBezTo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373777" y="0"/>
                  </a:moveTo>
                  <a:lnTo>
                    <a:pt x="373777" y="307926"/>
                  </a:lnTo>
                  <a:lnTo>
                    <a:pt x="326069" y="307926"/>
                  </a:lnTo>
                  <a:lnTo>
                    <a:pt x="326069" y="0"/>
                  </a:lnTo>
                  <a:lnTo>
                    <a:pt x="373777" y="0"/>
                  </a:lnTo>
                  <a:close/>
                  <a:moveTo>
                    <a:pt x="761384" y="88695"/>
                  </a:moveTo>
                  <a:lnTo>
                    <a:pt x="809092" y="88695"/>
                  </a:lnTo>
                  <a:lnTo>
                    <a:pt x="804314" y="164608"/>
                  </a:lnTo>
                  <a:lnTo>
                    <a:pt x="806489" y="164608"/>
                  </a:lnTo>
                  <a:cubicBezTo>
                    <a:pt x="814725" y="114297"/>
                    <a:pt x="839900" y="86092"/>
                    <a:pt x="885433" y="86092"/>
                  </a:cubicBezTo>
                  <a:cubicBezTo>
                    <a:pt x="894096" y="86092"/>
                    <a:pt x="901905" y="86519"/>
                    <a:pt x="910141" y="88267"/>
                  </a:cubicBezTo>
                  <a:lnTo>
                    <a:pt x="907538" y="130769"/>
                  </a:lnTo>
                  <a:cubicBezTo>
                    <a:pt x="896699" y="127312"/>
                    <a:pt x="886715" y="126418"/>
                    <a:pt x="878051" y="126418"/>
                  </a:cubicBezTo>
                  <a:cubicBezTo>
                    <a:pt x="832091" y="126418"/>
                    <a:pt x="809092" y="157226"/>
                    <a:pt x="809092" y="216201"/>
                  </a:cubicBezTo>
                  <a:lnTo>
                    <a:pt x="809092" y="307693"/>
                  </a:lnTo>
                  <a:lnTo>
                    <a:pt x="761384" y="307693"/>
                  </a:lnTo>
                  <a:lnTo>
                    <a:pt x="761384" y="88695"/>
                  </a:lnTo>
                  <a:close/>
                </a:path>
              </a:pathLst>
            </a:custGeom>
            <a:grpFill/>
            <a:ln w="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4715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Image 0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*In rare cases, the Elipse Balloon may require endoscopic or surgical intervention for removal. **Results may vary from one patient to another. A small percentage of patients don’t respond to the treatment. This material is not intended for a U.S. audien">
            <a:extLst>
              <a:ext uri="{FF2B5EF4-FFF2-40B4-BE49-F238E27FC236}">
                <a16:creationId xmlns:a16="http://schemas.microsoft.com/office/drawing/2014/main" id="{56FB30B2-9DB3-437C-B1D8-2D6D6A891103}"/>
              </a:ext>
            </a:extLst>
          </p:cNvPr>
          <p:cNvSpPr txBox="1"/>
          <p:nvPr userDrawn="1"/>
        </p:nvSpPr>
        <p:spPr>
          <a:xfrm>
            <a:off x="2874454" y="5921882"/>
            <a:ext cx="8613940" cy="233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>
              <a:defRPr sz="900">
                <a:solidFill>
                  <a:srgbClr val="FFF8F0">
                    <a:alpha val="50211"/>
                  </a:srgbClr>
                </a:solidFill>
                <a:latin typeface="GT America Light"/>
                <a:ea typeface="GT America Light"/>
                <a:cs typeface="GT America Light"/>
                <a:sym typeface="GT America Light"/>
              </a:defRPr>
            </a:pPr>
            <a:endParaRPr>
              <a:solidFill>
                <a:schemeClr val="tx1">
                  <a:alpha val="50211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6F7598-3228-40EE-8ACE-86B21428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39" y="2421595"/>
            <a:ext cx="5419218" cy="2957284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GT America Extended Thin" panose="00000305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7753498-3272-4271-952C-2A55AE715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4250" y="1688624"/>
            <a:ext cx="5419211" cy="3730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3C0622F5-F5A9-4A52-B5AD-8742240CD5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6" b="12044"/>
          <a:stretch/>
        </p:blipFill>
        <p:spPr>
          <a:xfrm>
            <a:off x="6727946" y="438750"/>
            <a:ext cx="5671872" cy="6001167"/>
          </a:xfrm>
          <a:prstGeom prst="rect">
            <a:avLst/>
          </a:prstGeom>
        </p:spPr>
      </p:pic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647284F-0B56-41CF-BEBC-4155A90E9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4652" t="43006" r="7559" b="36188"/>
          <a:stretch/>
        </p:blipFill>
        <p:spPr>
          <a:xfrm>
            <a:off x="10388203" y="5729551"/>
            <a:ext cx="311944" cy="44047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BBA492-D158-4B14-8316-813EE110858C}"/>
              </a:ext>
            </a:extLst>
          </p:cNvPr>
          <p:cNvGrpSpPr/>
          <p:nvPr userDrawn="1"/>
        </p:nvGrpSpPr>
        <p:grpSpPr>
          <a:xfrm>
            <a:off x="984250" y="5935164"/>
            <a:ext cx="1567174" cy="503735"/>
            <a:chOff x="984250" y="5935164"/>
            <a:chExt cx="1567174" cy="503735"/>
          </a:xfrm>
          <a:solidFill>
            <a:schemeClr val="tx1"/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C067ECC-5752-4287-992E-9EE8A22E89F6}"/>
                </a:ext>
              </a:extLst>
            </p:cNvPr>
            <p:cNvGrpSpPr/>
            <p:nvPr userDrawn="1"/>
          </p:nvGrpSpPr>
          <p:grpSpPr>
            <a:xfrm>
              <a:off x="1325736" y="6346496"/>
              <a:ext cx="884752" cy="92403"/>
              <a:chOff x="1452393" y="6358591"/>
              <a:chExt cx="630886" cy="65889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A262721-2062-4D9F-8AF3-CB48E143A922}"/>
                  </a:ext>
                </a:extLst>
              </p:cNvPr>
              <p:cNvSpPr/>
              <p:nvPr/>
            </p:nvSpPr>
            <p:spPr>
              <a:xfrm>
                <a:off x="1452393" y="6360300"/>
                <a:ext cx="54351" cy="62354"/>
              </a:xfrm>
              <a:custGeom>
                <a:avLst/>
                <a:gdLst>
                  <a:gd name="connsiteX0" fmla="*/ 41647 w 54351"/>
                  <a:gd name="connsiteY0" fmla="*/ 19697 h 62354"/>
                  <a:gd name="connsiteX1" fmla="*/ 28982 w 54351"/>
                  <a:gd name="connsiteY1" fmla="*/ 9091 h 62354"/>
                  <a:gd name="connsiteX2" fmla="*/ 12199 w 54351"/>
                  <a:gd name="connsiteY2" fmla="*/ 9091 h 62354"/>
                  <a:gd name="connsiteX3" fmla="*/ 12199 w 54351"/>
                  <a:gd name="connsiteY3" fmla="*/ 30420 h 62354"/>
                  <a:gd name="connsiteX4" fmla="*/ 28982 w 54351"/>
                  <a:gd name="connsiteY4" fmla="*/ 30420 h 62354"/>
                  <a:gd name="connsiteX5" fmla="*/ 41647 w 54351"/>
                  <a:gd name="connsiteY5" fmla="*/ 19697 h 62354"/>
                  <a:gd name="connsiteX6" fmla="*/ 54351 w 54351"/>
                  <a:gd name="connsiteY6" fmla="*/ 19425 h 62354"/>
                  <a:gd name="connsiteX7" fmla="*/ 30886 w 54351"/>
                  <a:gd name="connsiteY7" fmla="*/ 39355 h 62354"/>
                  <a:gd name="connsiteX8" fmla="*/ 12199 w 54351"/>
                  <a:gd name="connsiteY8" fmla="*/ 39355 h 62354"/>
                  <a:gd name="connsiteX9" fmla="*/ 12199 w 54351"/>
                  <a:gd name="connsiteY9" fmla="*/ 62354 h 62354"/>
                  <a:gd name="connsiteX10" fmla="*/ 0 w 54351"/>
                  <a:gd name="connsiteY10" fmla="*/ 62354 h 62354"/>
                  <a:gd name="connsiteX11" fmla="*/ 0 w 54351"/>
                  <a:gd name="connsiteY11" fmla="*/ 0 h 62354"/>
                  <a:gd name="connsiteX12" fmla="*/ 31430 w 54351"/>
                  <a:gd name="connsiteY12" fmla="*/ 0 h 62354"/>
                  <a:gd name="connsiteX13" fmla="*/ 54351 w 54351"/>
                  <a:gd name="connsiteY13" fmla="*/ 19425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351" h="62354">
                    <a:moveTo>
                      <a:pt x="41647" y="19697"/>
                    </a:moveTo>
                    <a:cubicBezTo>
                      <a:pt x="41647" y="13131"/>
                      <a:pt x="36908" y="9091"/>
                      <a:pt x="28982" y="9091"/>
                    </a:cubicBezTo>
                    <a:lnTo>
                      <a:pt x="12199" y="9091"/>
                    </a:lnTo>
                    <a:lnTo>
                      <a:pt x="12199" y="30420"/>
                    </a:lnTo>
                    <a:lnTo>
                      <a:pt x="28982" y="30420"/>
                    </a:lnTo>
                    <a:cubicBezTo>
                      <a:pt x="36791" y="30420"/>
                      <a:pt x="41647" y="26301"/>
                      <a:pt x="41647" y="19697"/>
                    </a:cubicBezTo>
                    <a:moveTo>
                      <a:pt x="54351" y="19425"/>
                    </a:moveTo>
                    <a:cubicBezTo>
                      <a:pt x="54351" y="31624"/>
                      <a:pt x="45222" y="39355"/>
                      <a:pt x="30886" y="39355"/>
                    </a:cubicBezTo>
                    <a:lnTo>
                      <a:pt x="12199" y="39355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430" y="0"/>
                    </a:lnTo>
                    <a:cubicBezTo>
                      <a:pt x="45493" y="39"/>
                      <a:pt x="54351" y="7576"/>
                      <a:pt x="54351" y="19425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C70AF0E-193C-4A84-8926-229938859CD1}"/>
                  </a:ext>
                </a:extLst>
              </p:cNvPr>
              <p:cNvSpPr/>
              <p:nvPr/>
            </p:nvSpPr>
            <p:spPr>
              <a:xfrm>
                <a:off x="1539651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565 w 56565"/>
                  <a:gd name="connsiteY1" fmla="*/ 29176 h 62354"/>
                  <a:gd name="connsiteX2" fmla="*/ 41686 w 56565"/>
                  <a:gd name="connsiteY2" fmla="*/ 18998 h 62354"/>
                  <a:gd name="connsiteX3" fmla="*/ 29565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894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894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565" y="29176"/>
                    </a:lnTo>
                    <a:cubicBezTo>
                      <a:pt x="38617" y="29176"/>
                      <a:pt x="41686" y="24514"/>
                      <a:pt x="41686" y="18998"/>
                    </a:cubicBezTo>
                    <a:cubicBezTo>
                      <a:pt x="41686" y="13559"/>
                      <a:pt x="38695" y="9091"/>
                      <a:pt x="29565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894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894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2912BA7-CC49-4EDE-ABE7-66A21C607E03}"/>
                  </a:ext>
                </a:extLst>
              </p:cNvPr>
              <p:cNvSpPr/>
              <p:nvPr/>
            </p:nvSpPr>
            <p:spPr>
              <a:xfrm>
                <a:off x="1623761" y="6358591"/>
                <a:ext cx="68842" cy="65850"/>
              </a:xfrm>
              <a:custGeom>
                <a:avLst/>
                <a:gdLst>
                  <a:gd name="connsiteX0" fmla="*/ 56100 w 68842"/>
                  <a:gd name="connsiteY0" fmla="*/ 32906 h 65850"/>
                  <a:gd name="connsiteX1" fmla="*/ 34421 w 68842"/>
                  <a:gd name="connsiteY1" fmla="*/ 9557 h 65850"/>
                  <a:gd name="connsiteX2" fmla="*/ 12743 w 68842"/>
                  <a:gd name="connsiteY2" fmla="*/ 32906 h 65850"/>
                  <a:gd name="connsiteX3" fmla="*/ 34421 w 68842"/>
                  <a:gd name="connsiteY3" fmla="*/ 56255 h 65850"/>
                  <a:gd name="connsiteX4" fmla="*/ 56100 w 68842"/>
                  <a:gd name="connsiteY4" fmla="*/ 32906 h 65850"/>
                  <a:gd name="connsiteX5" fmla="*/ 0 w 68842"/>
                  <a:gd name="connsiteY5" fmla="*/ 32906 h 65850"/>
                  <a:gd name="connsiteX6" fmla="*/ 34421 w 68842"/>
                  <a:gd name="connsiteY6" fmla="*/ 0 h 65850"/>
                  <a:gd name="connsiteX7" fmla="*/ 68842 w 68842"/>
                  <a:gd name="connsiteY7" fmla="*/ 32906 h 65850"/>
                  <a:gd name="connsiteX8" fmla="*/ 34421 w 68842"/>
                  <a:gd name="connsiteY8" fmla="*/ 65851 h 65850"/>
                  <a:gd name="connsiteX9" fmla="*/ 0 w 68842"/>
                  <a:gd name="connsiteY9" fmla="*/ 32906 h 6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842" h="65850">
                    <a:moveTo>
                      <a:pt x="56100" y="32906"/>
                    </a:moveTo>
                    <a:cubicBezTo>
                      <a:pt x="56100" y="18609"/>
                      <a:pt x="47747" y="9557"/>
                      <a:pt x="34421" y="9557"/>
                    </a:cubicBezTo>
                    <a:cubicBezTo>
                      <a:pt x="21096" y="9557"/>
                      <a:pt x="12743" y="18609"/>
                      <a:pt x="12743" y="32906"/>
                    </a:cubicBezTo>
                    <a:cubicBezTo>
                      <a:pt x="12743" y="47047"/>
                      <a:pt x="21096" y="56255"/>
                      <a:pt x="34421" y="56255"/>
                    </a:cubicBezTo>
                    <a:cubicBezTo>
                      <a:pt x="47747" y="56255"/>
                      <a:pt x="56100" y="47203"/>
                      <a:pt x="56100" y="32906"/>
                    </a:cubicBezTo>
                    <a:moveTo>
                      <a:pt x="0" y="32906"/>
                    </a:moveTo>
                    <a:cubicBezTo>
                      <a:pt x="0" y="12704"/>
                      <a:pt x="13598" y="0"/>
                      <a:pt x="34421" y="0"/>
                    </a:cubicBezTo>
                    <a:cubicBezTo>
                      <a:pt x="55245" y="0"/>
                      <a:pt x="68842" y="12743"/>
                      <a:pt x="68842" y="32906"/>
                    </a:cubicBezTo>
                    <a:cubicBezTo>
                      <a:pt x="68842" y="52992"/>
                      <a:pt x="55245" y="65851"/>
                      <a:pt x="34421" y="65851"/>
                    </a:cubicBezTo>
                    <a:cubicBezTo>
                      <a:pt x="13598" y="65851"/>
                      <a:pt x="0" y="52914"/>
                      <a:pt x="0" y="32906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5F87949-7787-4564-B7ED-1C6C9E495781}"/>
                  </a:ext>
                </a:extLst>
              </p:cNvPr>
              <p:cNvSpPr/>
              <p:nvPr/>
            </p:nvSpPr>
            <p:spPr>
              <a:xfrm>
                <a:off x="1722829" y="6358591"/>
                <a:ext cx="65151" cy="65889"/>
              </a:xfrm>
              <a:custGeom>
                <a:avLst/>
                <a:gdLst>
                  <a:gd name="connsiteX0" fmla="*/ 0 w 65151"/>
                  <a:gd name="connsiteY0" fmla="*/ 33100 h 65889"/>
                  <a:gd name="connsiteX1" fmla="*/ 34421 w 65151"/>
                  <a:gd name="connsiteY1" fmla="*/ 0 h 65889"/>
                  <a:gd name="connsiteX2" fmla="*/ 64724 w 65151"/>
                  <a:gd name="connsiteY2" fmla="*/ 19580 h 65889"/>
                  <a:gd name="connsiteX3" fmla="*/ 52176 w 65151"/>
                  <a:gd name="connsiteY3" fmla="*/ 21678 h 65889"/>
                  <a:gd name="connsiteX4" fmla="*/ 34072 w 65151"/>
                  <a:gd name="connsiteY4" fmla="*/ 9363 h 65889"/>
                  <a:gd name="connsiteX5" fmla="*/ 12549 w 65151"/>
                  <a:gd name="connsiteY5" fmla="*/ 33061 h 65889"/>
                  <a:gd name="connsiteX6" fmla="*/ 34149 w 65151"/>
                  <a:gd name="connsiteY6" fmla="*/ 56410 h 65889"/>
                  <a:gd name="connsiteX7" fmla="*/ 54079 w 65151"/>
                  <a:gd name="connsiteY7" fmla="*/ 40093 h 65889"/>
                  <a:gd name="connsiteX8" fmla="*/ 54079 w 65151"/>
                  <a:gd name="connsiteY8" fmla="*/ 39316 h 65889"/>
                  <a:gd name="connsiteX9" fmla="*/ 33256 w 65151"/>
                  <a:gd name="connsiteY9" fmla="*/ 39316 h 65889"/>
                  <a:gd name="connsiteX10" fmla="*/ 33256 w 65151"/>
                  <a:gd name="connsiteY10" fmla="*/ 30458 h 65889"/>
                  <a:gd name="connsiteX11" fmla="*/ 65152 w 65151"/>
                  <a:gd name="connsiteY11" fmla="*/ 30458 h 65889"/>
                  <a:gd name="connsiteX12" fmla="*/ 65152 w 65151"/>
                  <a:gd name="connsiteY12" fmla="*/ 64103 h 65889"/>
                  <a:gd name="connsiteX13" fmla="*/ 56177 w 65151"/>
                  <a:gd name="connsiteY13" fmla="*/ 64103 h 65889"/>
                  <a:gd name="connsiteX14" fmla="*/ 55323 w 65151"/>
                  <a:gd name="connsiteY14" fmla="*/ 53924 h 65889"/>
                  <a:gd name="connsiteX15" fmla="*/ 31702 w 65151"/>
                  <a:gd name="connsiteY15" fmla="*/ 65890 h 65889"/>
                  <a:gd name="connsiteX16" fmla="*/ 0 w 65151"/>
                  <a:gd name="connsiteY16" fmla="*/ 33100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51" h="65889">
                    <a:moveTo>
                      <a:pt x="0" y="33100"/>
                    </a:moveTo>
                    <a:cubicBezTo>
                      <a:pt x="0" y="13598"/>
                      <a:pt x="12976" y="0"/>
                      <a:pt x="34421" y="0"/>
                    </a:cubicBezTo>
                    <a:cubicBezTo>
                      <a:pt x="52331" y="0"/>
                      <a:pt x="62238" y="9479"/>
                      <a:pt x="64724" y="19580"/>
                    </a:cubicBezTo>
                    <a:lnTo>
                      <a:pt x="52176" y="21678"/>
                    </a:lnTo>
                    <a:cubicBezTo>
                      <a:pt x="50583" y="15346"/>
                      <a:pt x="44988" y="9363"/>
                      <a:pt x="34072" y="9363"/>
                    </a:cubicBezTo>
                    <a:cubicBezTo>
                      <a:pt x="20552" y="9363"/>
                      <a:pt x="12549" y="18765"/>
                      <a:pt x="12549" y="33061"/>
                    </a:cubicBezTo>
                    <a:cubicBezTo>
                      <a:pt x="12549" y="46737"/>
                      <a:pt x="20202" y="56410"/>
                      <a:pt x="34149" y="56410"/>
                    </a:cubicBezTo>
                    <a:cubicBezTo>
                      <a:pt x="48174" y="56410"/>
                      <a:pt x="53885" y="47086"/>
                      <a:pt x="54079" y="40093"/>
                    </a:cubicBezTo>
                    <a:lnTo>
                      <a:pt x="54079" y="39316"/>
                    </a:lnTo>
                    <a:lnTo>
                      <a:pt x="33256" y="39316"/>
                    </a:lnTo>
                    <a:lnTo>
                      <a:pt x="33256" y="30458"/>
                    </a:lnTo>
                    <a:lnTo>
                      <a:pt x="65152" y="30458"/>
                    </a:lnTo>
                    <a:lnTo>
                      <a:pt x="65152" y="64103"/>
                    </a:lnTo>
                    <a:lnTo>
                      <a:pt x="56177" y="64103"/>
                    </a:lnTo>
                    <a:lnTo>
                      <a:pt x="55323" y="53924"/>
                    </a:lnTo>
                    <a:cubicBezTo>
                      <a:pt x="51632" y="60839"/>
                      <a:pt x="43473" y="65890"/>
                      <a:pt x="31702" y="65890"/>
                    </a:cubicBezTo>
                    <a:cubicBezTo>
                      <a:pt x="12044" y="65851"/>
                      <a:pt x="0" y="52331"/>
                      <a:pt x="0" y="33100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360B97E-425B-4F02-B457-62F71EBD8ED9}"/>
                  </a:ext>
                </a:extLst>
              </p:cNvPr>
              <p:cNvSpPr/>
              <p:nvPr/>
            </p:nvSpPr>
            <p:spPr>
              <a:xfrm>
                <a:off x="1824616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604 w 56565"/>
                  <a:gd name="connsiteY1" fmla="*/ 29176 h 62354"/>
                  <a:gd name="connsiteX2" fmla="*/ 41725 w 56565"/>
                  <a:gd name="connsiteY2" fmla="*/ 18998 h 62354"/>
                  <a:gd name="connsiteX3" fmla="*/ 29604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933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933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604" y="29176"/>
                    </a:lnTo>
                    <a:cubicBezTo>
                      <a:pt x="38656" y="29176"/>
                      <a:pt x="41725" y="24514"/>
                      <a:pt x="41725" y="18998"/>
                    </a:cubicBezTo>
                    <a:cubicBezTo>
                      <a:pt x="41725" y="13559"/>
                      <a:pt x="38734" y="9091"/>
                      <a:pt x="29604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933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933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4150445-75B8-44F4-90BB-28959E0921E4}"/>
                  </a:ext>
                </a:extLst>
              </p:cNvPr>
              <p:cNvSpPr/>
              <p:nvPr/>
            </p:nvSpPr>
            <p:spPr>
              <a:xfrm>
                <a:off x="1909581" y="6360339"/>
                <a:ext cx="68259" cy="62315"/>
              </a:xfrm>
              <a:custGeom>
                <a:avLst/>
                <a:gdLst>
                  <a:gd name="connsiteX0" fmla="*/ 45804 w 68259"/>
                  <a:gd name="connsiteY0" fmla="*/ 38267 h 62315"/>
                  <a:gd name="connsiteX1" fmla="*/ 38073 w 68259"/>
                  <a:gd name="connsiteY1" fmla="*/ 19114 h 62315"/>
                  <a:gd name="connsiteX2" fmla="*/ 34227 w 68259"/>
                  <a:gd name="connsiteY2" fmla="*/ 9091 h 62315"/>
                  <a:gd name="connsiteX3" fmla="*/ 34033 w 68259"/>
                  <a:gd name="connsiteY3" fmla="*/ 9091 h 62315"/>
                  <a:gd name="connsiteX4" fmla="*/ 30070 w 68259"/>
                  <a:gd name="connsiteY4" fmla="*/ 19114 h 62315"/>
                  <a:gd name="connsiteX5" fmla="*/ 22339 w 68259"/>
                  <a:gd name="connsiteY5" fmla="*/ 38267 h 62315"/>
                  <a:gd name="connsiteX6" fmla="*/ 45804 w 68259"/>
                  <a:gd name="connsiteY6" fmla="*/ 38267 h 62315"/>
                  <a:gd name="connsiteX7" fmla="*/ 49340 w 68259"/>
                  <a:gd name="connsiteY7" fmla="*/ 47125 h 62315"/>
                  <a:gd name="connsiteX8" fmla="*/ 18881 w 68259"/>
                  <a:gd name="connsiteY8" fmla="*/ 47125 h 62315"/>
                  <a:gd name="connsiteX9" fmla="*/ 12743 w 68259"/>
                  <a:gd name="connsiteY9" fmla="*/ 62316 h 62315"/>
                  <a:gd name="connsiteX10" fmla="*/ 0 w 68259"/>
                  <a:gd name="connsiteY10" fmla="*/ 62316 h 62315"/>
                  <a:gd name="connsiteX11" fmla="*/ 27234 w 68259"/>
                  <a:gd name="connsiteY11" fmla="*/ 0 h 62315"/>
                  <a:gd name="connsiteX12" fmla="*/ 41026 w 68259"/>
                  <a:gd name="connsiteY12" fmla="*/ 0 h 62315"/>
                  <a:gd name="connsiteX13" fmla="*/ 68260 w 68259"/>
                  <a:gd name="connsiteY13" fmla="*/ 62316 h 62315"/>
                  <a:gd name="connsiteX14" fmla="*/ 55517 w 68259"/>
                  <a:gd name="connsiteY14" fmla="*/ 62316 h 62315"/>
                  <a:gd name="connsiteX15" fmla="*/ 49340 w 68259"/>
                  <a:gd name="connsiteY15" fmla="*/ 47125 h 6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259" h="62315">
                    <a:moveTo>
                      <a:pt x="45804" y="38267"/>
                    </a:moveTo>
                    <a:lnTo>
                      <a:pt x="38073" y="19114"/>
                    </a:lnTo>
                    <a:cubicBezTo>
                      <a:pt x="36208" y="15152"/>
                      <a:pt x="35082" y="12626"/>
                      <a:pt x="34227" y="9091"/>
                    </a:cubicBezTo>
                    <a:lnTo>
                      <a:pt x="34033" y="9091"/>
                    </a:lnTo>
                    <a:cubicBezTo>
                      <a:pt x="33061" y="12587"/>
                      <a:pt x="31935" y="15152"/>
                      <a:pt x="30070" y="19114"/>
                    </a:cubicBezTo>
                    <a:lnTo>
                      <a:pt x="22339" y="38267"/>
                    </a:lnTo>
                    <a:lnTo>
                      <a:pt x="45804" y="38267"/>
                    </a:lnTo>
                    <a:close/>
                    <a:moveTo>
                      <a:pt x="49340" y="47125"/>
                    </a:moveTo>
                    <a:lnTo>
                      <a:pt x="18881" y="47125"/>
                    </a:lnTo>
                    <a:lnTo>
                      <a:pt x="12743" y="62316"/>
                    </a:lnTo>
                    <a:lnTo>
                      <a:pt x="0" y="62316"/>
                    </a:lnTo>
                    <a:lnTo>
                      <a:pt x="27234" y="0"/>
                    </a:lnTo>
                    <a:lnTo>
                      <a:pt x="41026" y="0"/>
                    </a:lnTo>
                    <a:lnTo>
                      <a:pt x="68260" y="62316"/>
                    </a:lnTo>
                    <a:lnTo>
                      <a:pt x="55517" y="62316"/>
                    </a:lnTo>
                    <a:lnTo>
                      <a:pt x="49340" y="47125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39936A7-A17E-42FA-9BBB-C0B7C5B5A4A5}"/>
                  </a:ext>
                </a:extLst>
              </p:cNvPr>
              <p:cNvSpPr/>
              <p:nvPr/>
            </p:nvSpPr>
            <p:spPr>
              <a:xfrm>
                <a:off x="2010397" y="6360339"/>
                <a:ext cx="72882" cy="62354"/>
              </a:xfrm>
              <a:custGeom>
                <a:avLst/>
                <a:gdLst>
                  <a:gd name="connsiteX0" fmla="*/ 0 w 72882"/>
                  <a:gd name="connsiteY0" fmla="*/ 0 h 62354"/>
                  <a:gd name="connsiteX1" fmla="*/ 17638 w 72882"/>
                  <a:gd name="connsiteY1" fmla="*/ 0 h 62354"/>
                  <a:gd name="connsiteX2" fmla="*/ 34499 w 72882"/>
                  <a:gd name="connsiteY2" fmla="*/ 43473 h 62354"/>
                  <a:gd name="connsiteX3" fmla="*/ 36247 w 72882"/>
                  <a:gd name="connsiteY3" fmla="*/ 49806 h 62354"/>
                  <a:gd name="connsiteX4" fmla="*/ 36441 w 72882"/>
                  <a:gd name="connsiteY4" fmla="*/ 49806 h 62354"/>
                  <a:gd name="connsiteX5" fmla="*/ 38267 w 72882"/>
                  <a:gd name="connsiteY5" fmla="*/ 43473 h 62354"/>
                  <a:gd name="connsiteX6" fmla="*/ 55051 w 72882"/>
                  <a:gd name="connsiteY6" fmla="*/ 0 h 62354"/>
                  <a:gd name="connsiteX7" fmla="*/ 72883 w 72882"/>
                  <a:gd name="connsiteY7" fmla="*/ 0 h 62354"/>
                  <a:gd name="connsiteX8" fmla="*/ 72883 w 72882"/>
                  <a:gd name="connsiteY8" fmla="*/ 62354 h 62354"/>
                  <a:gd name="connsiteX9" fmla="*/ 61733 w 72882"/>
                  <a:gd name="connsiteY9" fmla="*/ 62354 h 62354"/>
                  <a:gd name="connsiteX10" fmla="*/ 61733 w 72882"/>
                  <a:gd name="connsiteY10" fmla="*/ 17211 h 62354"/>
                  <a:gd name="connsiteX11" fmla="*/ 62160 w 72882"/>
                  <a:gd name="connsiteY11" fmla="*/ 9674 h 62354"/>
                  <a:gd name="connsiteX12" fmla="*/ 61811 w 72882"/>
                  <a:gd name="connsiteY12" fmla="*/ 9674 h 62354"/>
                  <a:gd name="connsiteX13" fmla="*/ 59518 w 72882"/>
                  <a:gd name="connsiteY13" fmla="*/ 16977 h 62354"/>
                  <a:gd name="connsiteX14" fmla="*/ 41803 w 72882"/>
                  <a:gd name="connsiteY14" fmla="*/ 62354 h 62354"/>
                  <a:gd name="connsiteX15" fmla="*/ 30575 w 72882"/>
                  <a:gd name="connsiteY15" fmla="*/ 62354 h 62354"/>
                  <a:gd name="connsiteX16" fmla="*/ 12859 w 72882"/>
                  <a:gd name="connsiteY16" fmla="*/ 16977 h 62354"/>
                  <a:gd name="connsiteX17" fmla="*/ 10761 w 72882"/>
                  <a:gd name="connsiteY17" fmla="*/ 9674 h 62354"/>
                  <a:gd name="connsiteX18" fmla="*/ 10412 w 72882"/>
                  <a:gd name="connsiteY18" fmla="*/ 9674 h 62354"/>
                  <a:gd name="connsiteX19" fmla="*/ 10839 w 72882"/>
                  <a:gd name="connsiteY19" fmla="*/ 17211 h 62354"/>
                  <a:gd name="connsiteX20" fmla="*/ 10839 w 72882"/>
                  <a:gd name="connsiteY20" fmla="*/ 62354 h 62354"/>
                  <a:gd name="connsiteX21" fmla="*/ 39 w 72882"/>
                  <a:gd name="connsiteY21" fmla="*/ 62354 h 62354"/>
                  <a:gd name="connsiteX22" fmla="*/ 39 w 72882"/>
                  <a:gd name="connsiteY22" fmla="*/ 0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882" h="62354">
                    <a:moveTo>
                      <a:pt x="0" y="0"/>
                    </a:moveTo>
                    <a:lnTo>
                      <a:pt x="17638" y="0"/>
                    </a:lnTo>
                    <a:lnTo>
                      <a:pt x="34499" y="43473"/>
                    </a:lnTo>
                    <a:cubicBezTo>
                      <a:pt x="35392" y="46193"/>
                      <a:pt x="35897" y="47669"/>
                      <a:pt x="36247" y="49806"/>
                    </a:cubicBezTo>
                    <a:lnTo>
                      <a:pt x="36441" y="49806"/>
                    </a:lnTo>
                    <a:cubicBezTo>
                      <a:pt x="36791" y="47708"/>
                      <a:pt x="37296" y="46115"/>
                      <a:pt x="38267" y="43473"/>
                    </a:cubicBezTo>
                    <a:lnTo>
                      <a:pt x="55051" y="0"/>
                    </a:lnTo>
                    <a:lnTo>
                      <a:pt x="72883" y="0"/>
                    </a:lnTo>
                    <a:lnTo>
                      <a:pt x="72883" y="62354"/>
                    </a:lnTo>
                    <a:lnTo>
                      <a:pt x="61733" y="62354"/>
                    </a:lnTo>
                    <a:lnTo>
                      <a:pt x="61733" y="17211"/>
                    </a:lnTo>
                    <a:cubicBezTo>
                      <a:pt x="61733" y="14646"/>
                      <a:pt x="61888" y="11927"/>
                      <a:pt x="62160" y="9674"/>
                    </a:cubicBezTo>
                    <a:lnTo>
                      <a:pt x="61811" y="9674"/>
                    </a:lnTo>
                    <a:cubicBezTo>
                      <a:pt x="61539" y="11072"/>
                      <a:pt x="60490" y="14608"/>
                      <a:pt x="59518" y="16977"/>
                    </a:cubicBezTo>
                    <a:lnTo>
                      <a:pt x="41803" y="62354"/>
                    </a:lnTo>
                    <a:lnTo>
                      <a:pt x="30575" y="62354"/>
                    </a:lnTo>
                    <a:lnTo>
                      <a:pt x="12859" y="16977"/>
                    </a:lnTo>
                    <a:cubicBezTo>
                      <a:pt x="11966" y="14608"/>
                      <a:pt x="11111" y="11344"/>
                      <a:pt x="10761" y="9674"/>
                    </a:cubicBezTo>
                    <a:lnTo>
                      <a:pt x="10412" y="9674"/>
                    </a:lnTo>
                    <a:cubicBezTo>
                      <a:pt x="10684" y="11888"/>
                      <a:pt x="10839" y="14413"/>
                      <a:pt x="10839" y="17211"/>
                    </a:cubicBezTo>
                    <a:lnTo>
                      <a:pt x="10839" y="62354"/>
                    </a:lnTo>
                    <a:lnTo>
                      <a:pt x="39" y="6235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740FC4-AC9D-45B7-90B5-E14789F7E2DF}"/>
                </a:ext>
              </a:extLst>
            </p:cNvPr>
            <p:cNvSpPr/>
            <p:nvPr/>
          </p:nvSpPr>
          <p:spPr>
            <a:xfrm>
              <a:off x="984250" y="5935164"/>
              <a:ext cx="1567174" cy="316589"/>
            </a:xfrm>
            <a:custGeom>
              <a:avLst/>
              <a:gdLst>
                <a:gd name="connsiteX0" fmla="*/ 683995 w 1567174"/>
                <a:gd name="connsiteY0" fmla="*/ 307926 h 316589"/>
                <a:gd name="connsiteX1" fmla="*/ 723855 w 1567174"/>
                <a:gd name="connsiteY1" fmla="*/ 307926 h 316589"/>
                <a:gd name="connsiteX2" fmla="*/ 723855 w 1567174"/>
                <a:gd name="connsiteY2" fmla="*/ 234460 h 316589"/>
                <a:gd name="connsiteX3" fmla="*/ 723816 w 1567174"/>
                <a:gd name="connsiteY3" fmla="*/ 234188 h 316589"/>
                <a:gd name="connsiteX4" fmla="*/ 723816 w 1567174"/>
                <a:gd name="connsiteY4" fmla="*/ 88889 h 316589"/>
                <a:gd name="connsiteX5" fmla="*/ 676108 w 1567174"/>
                <a:gd name="connsiteY5" fmla="*/ 88889 h 316589"/>
                <a:gd name="connsiteX6" fmla="*/ 676108 w 1567174"/>
                <a:gd name="connsiteY6" fmla="*/ 207265 h 316589"/>
                <a:gd name="connsiteX7" fmla="*/ 609325 w 1567174"/>
                <a:gd name="connsiteY7" fmla="*/ 284888 h 316589"/>
                <a:gd name="connsiteX8" fmla="*/ 545999 w 1567174"/>
                <a:gd name="connsiteY8" fmla="*/ 204235 h 316589"/>
                <a:gd name="connsiteX9" fmla="*/ 545999 w 1567174"/>
                <a:gd name="connsiteY9" fmla="*/ 88889 h 316589"/>
                <a:gd name="connsiteX10" fmla="*/ 498291 w 1567174"/>
                <a:gd name="connsiteY10" fmla="*/ 88889 h 316589"/>
                <a:gd name="connsiteX11" fmla="*/ 498291 w 1567174"/>
                <a:gd name="connsiteY11" fmla="*/ 211189 h 316589"/>
                <a:gd name="connsiteX12" fmla="*/ 586753 w 1567174"/>
                <a:gd name="connsiteY12" fmla="*/ 311811 h 316589"/>
                <a:gd name="connsiteX13" fmla="*/ 678090 w 1567174"/>
                <a:gd name="connsiteY13" fmla="*/ 246581 h 316589"/>
                <a:gd name="connsiteX14" fmla="*/ 680110 w 1567174"/>
                <a:gd name="connsiteY14" fmla="*/ 246581 h 316589"/>
                <a:gd name="connsiteX15" fmla="*/ 683995 w 1567174"/>
                <a:gd name="connsiteY15" fmla="*/ 307926 h 316589"/>
                <a:gd name="connsiteX16" fmla="*/ 680149 w 1567174"/>
                <a:gd name="connsiteY16" fmla="*/ 246581 h 316589"/>
                <a:gd name="connsiteX17" fmla="*/ 680343 w 1567174"/>
                <a:gd name="connsiteY17" fmla="*/ 249379 h 316589"/>
                <a:gd name="connsiteX18" fmla="*/ 680265 w 1567174"/>
                <a:gd name="connsiteY18" fmla="*/ 246581 h 316589"/>
                <a:gd name="connsiteX19" fmla="*/ 680149 w 1567174"/>
                <a:gd name="connsiteY19" fmla="*/ 246581 h 316589"/>
                <a:gd name="connsiteX20" fmla="*/ 458625 w 1567174"/>
                <a:gd name="connsiteY20" fmla="*/ 308858 h 316589"/>
                <a:gd name="connsiteX21" fmla="*/ 410918 w 1567174"/>
                <a:gd name="connsiteY21" fmla="*/ 308858 h 316589"/>
                <a:gd name="connsiteX22" fmla="*/ 410918 w 1567174"/>
                <a:gd name="connsiteY22" fmla="*/ 932 h 316589"/>
                <a:gd name="connsiteX23" fmla="*/ 458625 w 1567174"/>
                <a:gd name="connsiteY23" fmla="*/ 932 h 316589"/>
                <a:gd name="connsiteX24" fmla="*/ 458625 w 1567174"/>
                <a:gd name="connsiteY24" fmla="*/ 308858 h 316589"/>
                <a:gd name="connsiteX25" fmla="*/ 148407 w 1567174"/>
                <a:gd name="connsiteY25" fmla="*/ 213520 h 316589"/>
                <a:gd name="connsiteX26" fmla="*/ 148252 w 1567174"/>
                <a:gd name="connsiteY26" fmla="*/ 213520 h 316589"/>
                <a:gd name="connsiteX27" fmla="*/ 73155 w 1567174"/>
                <a:gd name="connsiteY27" fmla="*/ 236752 h 316589"/>
                <a:gd name="connsiteX28" fmla="*/ 152098 w 1567174"/>
                <a:gd name="connsiteY28" fmla="*/ 49029 h 316589"/>
                <a:gd name="connsiteX29" fmla="*/ 233139 w 1567174"/>
                <a:gd name="connsiteY29" fmla="*/ 241686 h 316589"/>
                <a:gd name="connsiteX30" fmla="*/ 148407 w 1567174"/>
                <a:gd name="connsiteY30" fmla="*/ 213520 h 316589"/>
                <a:gd name="connsiteX31" fmla="*/ 54934 w 1567174"/>
                <a:gd name="connsiteY31" fmla="*/ 307965 h 316589"/>
                <a:gd name="connsiteX32" fmla="*/ 149223 w 1567174"/>
                <a:gd name="connsiteY32" fmla="*/ 231974 h 316589"/>
                <a:gd name="connsiteX33" fmla="*/ 246854 w 1567174"/>
                <a:gd name="connsiteY33" fmla="*/ 307965 h 316589"/>
                <a:gd name="connsiteX34" fmla="*/ 304196 w 1567174"/>
                <a:gd name="connsiteY34" fmla="*/ 307848 h 316589"/>
                <a:gd name="connsiteX35" fmla="*/ 174864 w 1567174"/>
                <a:gd name="connsiteY35" fmla="*/ 311 h 316589"/>
                <a:gd name="connsiteX36" fmla="*/ 129526 w 1567174"/>
                <a:gd name="connsiteY36" fmla="*/ 311 h 316589"/>
                <a:gd name="connsiteX37" fmla="*/ 129332 w 1567174"/>
                <a:gd name="connsiteY37" fmla="*/ 311 h 316589"/>
                <a:gd name="connsiteX38" fmla="*/ 0 w 1567174"/>
                <a:gd name="connsiteY38" fmla="*/ 307848 h 316589"/>
                <a:gd name="connsiteX39" fmla="*/ 54934 w 1567174"/>
                <a:gd name="connsiteY39" fmla="*/ 307965 h 316589"/>
                <a:gd name="connsiteX40" fmla="*/ 1337298 w 1567174"/>
                <a:gd name="connsiteY40" fmla="*/ 88889 h 316589"/>
                <a:gd name="connsiteX41" fmla="*/ 1385006 w 1567174"/>
                <a:gd name="connsiteY41" fmla="*/ 88889 h 316589"/>
                <a:gd name="connsiteX42" fmla="*/ 1380771 w 1567174"/>
                <a:gd name="connsiteY42" fmla="*/ 156915 h 316589"/>
                <a:gd name="connsiteX43" fmla="*/ 1382986 w 1567174"/>
                <a:gd name="connsiteY43" fmla="*/ 156915 h 316589"/>
                <a:gd name="connsiteX44" fmla="*/ 1473507 w 1567174"/>
                <a:gd name="connsiteY44" fmla="*/ 84538 h 316589"/>
                <a:gd name="connsiteX45" fmla="*/ 1567174 w 1567174"/>
                <a:gd name="connsiteY45" fmla="*/ 192541 h 316589"/>
                <a:gd name="connsiteX46" fmla="*/ 1567174 w 1567174"/>
                <a:gd name="connsiteY46" fmla="*/ 307887 h 316589"/>
                <a:gd name="connsiteX47" fmla="*/ 1519466 w 1567174"/>
                <a:gd name="connsiteY47" fmla="*/ 307887 h 316589"/>
                <a:gd name="connsiteX48" fmla="*/ 1519466 w 1567174"/>
                <a:gd name="connsiteY48" fmla="*/ 199068 h 316589"/>
                <a:gd name="connsiteX49" fmla="*/ 1453965 w 1567174"/>
                <a:gd name="connsiteY49" fmla="*/ 116278 h 316589"/>
                <a:gd name="connsiteX50" fmla="*/ 1385006 w 1567174"/>
                <a:gd name="connsiteY50" fmla="*/ 206255 h 316589"/>
                <a:gd name="connsiteX51" fmla="*/ 1385006 w 1567174"/>
                <a:gd name="connsiteY51" fmla="*/ 307926 h 316589"/>
                <a:gd name="connsiteX52" fmla="*/ 1337298 w 1567174"/>
                <a:gd name="connsiteY52" fmla="*/ 307926 h 316589"/>
                <a:gd name="connsiteX53" fmla="*/ 1337298 w 1567174"/>
                <a:gd name="connsiteY53" fmla="*/ 88889 h 316589"/>
                <a:gd name="connsiteX54" fmla="*/ 991493 w 1567174"/>
                <a:gd name="connsiteY54" fmla="*/ 35237 h 316589"/>
                <a:gd name="connsiteX55" fmla="*/ 962434 w 1567174"/>
                <a:gd name="connsiteY55" fmla="*/ 7148 h 316589"/>
                <a:gd name="connsiteX56" fmla="*/ 933374 w 1567174"/>
                <a:gd name="connsiteY56" fmla="*/ 35237 h 316589"/>
                <a:gd name="connsiteX57" fmla="*/ 962434 w 1567174"/>
                <a:gd name="connsiteY57" fmla="*/ 63326 h 316589"/>
                <a:gd name="connsiteX58" fmla="*/ 991493 w 1567174"/>
                <a:gd name="connsiteY58" fmla="*/ 35237 h 316589"/>
                <a:gd name="connsiteX59" fmla="*/ 1264687 w 1567174"/>
                <a:gd name="connsiteY59" fmla="*/ 198213 h 316589"/>
                <a:gd name="connsiteX60" fmla="*/ 1164415 w 1567174"/>
                <a:gd name="connsiteY60" fmla="*/ 101282 h 316589"/>
                <a:gd name="connsiteX61" fmla="*/ 1064143 w 1567174"/>
                <a:gd name="connsiteY61" fmla="*/ 198213 h 316589"/>
                <a:gd name="connsiteX62" fmla="*/ 1164415 w 1567174"/>
                <a:gd name="connsiteY62" fmla="*/ 295144 h 316589"/>
                <a:gd name="connsiteX63" fmla="*/ 1264687 w 1567174"/>
                <a:gd name="connsiteY63" fmla="*/ 198213 h 316589"/>
                <a:gd name="connsiteX64" fmla="*/ 1016707 w 1567174"/>
                <a:gd name="connsiteY64" fmla="*/ 198640 h 316589"/>
                <a:gd name="connsiteX65" fmla="*/ 1164415 w 1567174"/>
                <a:gd name="connsiteY65" fmla="*/ 80264 h 316589"/>
                <a:gd name="connsiteX66" fmla="*/ 1311618 w 1567174"/>
                <a:gd name="connsiteY66" fmla="*/ 198640 h 316589"/>
                <a:gd name="connsiteX67" fmla="*/ 1164376 w 1567174"/>
                <a:gd name="connsiteY67" fmla="*/ 316589 h 316589"/>
                <a:gd name="connsiteX68" fmla="*/ 1016707 w 1567174"/>
                <a:gd name="connsiteY68" fmla="*/ 198640 h 316589"/>
                <a:gd name="connsiteX69" fmla="*/ 987065 w 1567174"/>
                <a:gd name="connsiteY69" fmla="*/ 307926 h 316589"/>
                <a:gd name="connsiteX70" fmla="*/ 939357 w 1567174"/>
                <a:gd name="connsiteY70" fmla="*/ 307926 h 316589"/>
                <a:gd name="connsiteX71" fmla="*/ 939357 w 1567174"/>
                <a:gd name="connsiteY71" fmla="*/ 88889 h 316589"/>
                <a:gd name="connsiteX72" fmla="*/ 987065 w 1567174"/>
                <a:gd name="connsiteY72" fmla="*/ 88889 h 316589"/>
                <a:gd name="connsiteX73" fmla="*/ 987065 w 1567174"/>
                <a:gd name="connsiteY73" fmla="*/ 307926 h 316589"/>
                <a:gd name="connsiteX74" fmla="*/ 987065 w 1567174"/>
                <a:gd name="connsiteY74" fmla="*/ 307926 h 316589"/>
                <a:gd name="connsiteX75" fmla="*/ 939357 w 1567174"/>
                <a:gd name="connsiteY75" fmla="*/ 307926 h 316589"/>
                <a:gd name="connsiteX76" fmla="*/ 939357 w 1567174"/>
                <a:gd name="connsiteY76" fmla="*/ 88889 h 316589"/>
                <a:gd name="connsiteX77" fmla="*/ 987065 w 1567174"/>
                <a:gd name="connsiteY77" fmla="*/ 88889 h 316589"/>
                <a:gd name="connsiteX78" fmla="*/ 987065 w 1567174"/>
                <a:gd name="connsiteY78" fmla="*/ 307926 h 316589"/>
                <a:gd name="connsiteX79" fmla="*/ 987065 w 1567174"/>
                <a:gd name="connsiteY79" fmla="*/ 307926 h 316589"/>
                <a:gd name="connsiteX80" fmla="*/ 939357 w 1567174"/>
                <a:gd name="connsiteY80" fmla="*/ 307926 h 316589"/>
                <a:gd name="connsiteX81" fmla="*/ 939357 w 1567174"/>
                <a:gd name="connsiteY81" fmla="*/ 88889 h 316589"/>
                <a:gd name="connsiteX82" fmla="*/ 987065 w 1567174"/>
                <a:gd name="connsiteY82" fmla="*/ 88889 h 316589"/>
                <a:gd name="connsiteX83" fmla="*/ 987065 w 1567174"/>
                <a:gd name="connsiteY83" fmla="*/ 307926 h 316589"/>
                <a:gd name="connsiteX84" fmla="*/ 373777 w 1567174"/>
                <a:gd name="connsiteY84" fmla="*/ 0 h 316589"/>
                <a:gd name="connsiteX85" fmla="*/ 373777 w 1567174"/>
                <a:gd name="connsiteY85" fmla="*/ 307926 h 316589"/>
                <a:gd name="connsiteX86" fmla="*/ 326069 w 1567174"/>
                <a:gd name="connsiteY86" fmla="*/ 307926 h 316589"/>
                <a:gd name="connsiteX87" fmla="*/ 326069 w 1567174"/>
                <a:gd name="connsiteY87" fmla="*/ 0 h 316589"/>
                <a:gd name="connsiteX88" fmla="*/ 373777 w 1567174"/>
                <a:gd name="connsiteY88" fmla="*/ 0 h 316589"/>
                <a:gd name="connsiteX89" fmla="*/ 761384 w 1567174"/>
                <a:gd name="connsiteY89" fmla="*/ 88695 h 316589"/>
                <a:gd name="connsiteX90" fmla="*/ 809092 w 1567174"/>
                <a:gd name="connsiteY90" fmla="*/ 88695 h 316589"/>
                <a:gd name="connsiteX91" fmla="*/ 804314 w 1567174"/>
                <a:gd name="connsiteY91" fmla="*/ 164608 h 316589"/>
                <a:gd name="connsiteX92" fmla="*/ 806489 w 1567174"/>
                <a:gd name="connsiteY92" fmla="*/ 164608 h 316589"/>
                <a:gd name="connsiteX93" fmla="*/ 885433 w 1567174"/>
                <a:gd name="connsiteY93" fmla="*/ 86092 h 316589"/>
                <a:gd name="connsiteX94" fmla="*/ 910141 w 1567174"/>
                <a:gd name="connsiteY94" fmla="*/ 88267 h 316589"/>
                <a:gd name="connsiteX95" fmla="*/ 907538 w 1567174"/>
                <a:gd name="connsiteY95" fmla="*/ 130769 h 316589"/>
                <a:gd name="connsiteX96" fmla="*/ 878051 w 1567174"/>
                <a:gd name="connsiteY96" fmla="*/ 126418 h 316589"/>
                <a:gd name="connsiteX97" fmla="*/ 809092 w 1567174"/>
                <a:gd name="connsiteY97" fmla="*/ 216201 h 316589"/>
                <a:gd name="connsiteX98" fmla="*/ 809092 w 1567174"/>
                <a:gd name="connsiteY98" fmla="*/ 307693 h 316589"/>
                <a:gd name="connsiteX99" fmla="*/ 761384 w 1567174"/>
                <a:gd name="connsiteY99" fmla="*/ 307693 h 316589"/>
                <a:gd name="connsiteX100" fmla="*/ 761384 w 1567174"/>
                <a:gd name="connsiteY100" fmla="*/ 88695 h 3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567174" h="316589">
                  <a:moveTo>
                    <a:pt x="683995" y="307926"/>
                  </a:moveTo>
                  <a:lnTo>
                    <a:pt x="723855" y="307926"/>
                  </a:lnTo>
                  <a:lnTo>
                    <a:pt x="723855" y="234460"/>
                  </a:lnTo>
                  <a:lnTo>
                    <a:pt x="723816" y="234188"/>
                  </a:lnTo>
                  <a:lnTo>
                    <a:pt x="723816" y="88889"/>
                  </a:lnTo>
                  <a:lnTo>
                    <a:pt x="676108" y="88889"/>
                  </a:lnTo>
                  <a:lnTo>
                    <a:pt x="676108" y="207265"/>
                  </a:lnTo>
                  <a:cubicBezTo>
                    <a:pt x="676108" y="256721"/>
                    <a:pt x="650079" y="284888"/>
                    <a:pt x="609325" y="284888"/>
                  </a:cubicBezTo>
                  <a:cubicBezTo>
                    <a:pt x="568999" y="284888"/>
                    <a:pt x="545999" y="260179"/>
                    <a:pt x="545999" y="204235"/>
                  </a:cubicBezTo>
                  <a:lnTo>
                    <a:pt x="545999" y="88889"/>
                  </a:lnTo>
                  <a:lnTo>
                    <a:pt x="498291" y="88889"/>
                  </a:lnTo>
                  <a:lnTo>
                    <a:pt x="498291" y="211189"/>
                  </a:lnTo>
                  <a:cubicBezTo>
                    <a:pt x="498291" y="279293"/>
                    <a:pt x="529527" y="311811"/>
                    <a:pt x="586753" y="311811"/>
                  </a:cubicBezTo>
                  <a:cubicBezTo>
                    <a:pt x="632013" y="311811"/>
                    <a:pt x="670281" y="295610"/>
                    <a:pt x="678090" y="246581"/>
                  </a:cubicBezTo>
                  <a:lnTo>
                    <a:pt x="680110" y="246581"/>
                  </a:lnTo>
                  <a:lnTo>
                    <a:pt x="683995" y="307926"/>
                  </a:lnTo>
                  <a:close/>
                  <a:moveTo>
                    <a:pt x="680149" y="246581"/>
                  </a:moveTo>
                  <a:lnTo>
                    <a:pt x="680343" y="249379"/>
                  </a:lnTo>
                  <a:lnTo>
                    <a:pt x="680265" y="246581"/>
                  </a:lnTo>
                  <a:lnTo>
                    <a:pt x="680149" y="246581"/>
                  </a:lnTo>
                  <a:close/>
                  <a:moveTo>
                    <a:pt x="458625" y="308858"/>
                  </a:moveTo>
                  <a:lnTo>
                    <a:pt x="410918" y="308858"/>
                  </a:lnTo>
                  <a:lnTo>
                    <a:pt x="410918" y="932"/>
                  </a:lnTo>
                  <a:lnTo>
                    <a:pt x="458625" y="932"/>
                  </a:lnTo>
                  <a:lnTo>
                    <a:pt x="458625" y="308858"/>
                  </a:lnTo>
                  <a:close/>
                  <a:moveTo>
                    <a:pt x="148407" y="213520"/>
                  </a:moveTo>
                  <a:cubicBezTo>
                    <a:pt x="148369" y="213520"/>
                    <a:pt x="148291" y="213520"/>
                    <a:pt x="148252" y="213520"/>
                  </a:cubicBezTo>
                  <a:cubicBezTo>
                    <a:pt x="119464" y="213559"/>
                    <a:pt x="94173" y="224126"/>
                    <a:pt x="73155" y="236752"/>
                  </a:cubicBezTo>
                  <a:lnTo>
                    <a:pt x="152098" y="49029"/>
                  </a:lnTo>
                  <a:lnTo>
                    <a:pt x="233139" y="241686"/>
                  </a:lnTo>
                  <a:cubicBezTo>
                    <a:pt x="209752" y="225797"/>
                    <a:pt x="180731" y="213559"/>
                    <a:pt x="148407" y="213520"/>
                  </a:cubicBezTo>
                  <a:moveTo>
                    <a:pt x="54934" y="307965"/>
                  </a:moveTo>
                  <a:cubicBezTo>
                    <a:pt x="72922" y="263442"/>
                    <a:pt x="106799" y="232013"/>
                    <a:pt x="149223" y="231974"/>
                  </a:cubicBezTo>
                  <a:cubicBezTo>
                    <a:pt x="191648" y="232013"/>
                    <a:pt x="228866" y="263404"/>
                    <a:pt x="246854" y="307965"/>
                  </a:cubicBezTo>
                  <a:lnTo>
                    <a:pt x="304196" y="307848"/>
                  </a:lnTo>
                  <a:lnTo>
                    <a:pt x="174864" y="311"/>
                  </a:lnTo>
                  <a:lnTo>
                    <a:pt x="129526" y="311"/>
                  </a:lnTo>
                  <a:lnTo>
                    <a:pt x="129332" y="311"/>
                  </a:lnTo>
                  <a:lnTo>
                    <a:pt x="0" y="307848"/>
                  </a:lnTo>
                  <a:lnTo>
                    <a:pt x="54934" y="307965"/>
                  </a:lnTo>
                  <a:close/>
                  <a:moveTo>
                    <a:pt x="1337298" y="88889"/>
                  </a:moveTo>
                  <a:lnTo>
                    <a:pt x="1385006" y="88889"/>
                  </a:lnTo>
                  <a:lnTo>
                    <a:pt x="1380771" y="156915"/>
                  </a:lnTo>
                  <a:lnTo>
                    <a:pt x="1382986" y="156915"/>
                  </a:lnTo>
                  <a:cubicBezTo>
                    <a:pt x="1389474" y="105323"/>
                    <a:pt x="1420165" y="84538"/>
                    <a:pt x="1473507" y="84538"/>
                  </a:cubicBezTo>
                  <a:cubicBezTo>
                    <a:pt x="1530733" y="84538"/>
                    <a:pt x="1567174" y="123582"/>
                    <a:pt x="1567174" y="192541"/>
                  </a:cubicBezTo>
                  <a:lnTo>
                    <a:pt x="1567174" y="307887"/>
                  </a:lnTo>
                  <a:lnTo>
                    <a:pt x="1519466" y="307887"/>
                  </a:lnTo>
                  <a:lnTo>
                    <a:pt x="1519466" y="199068"/>
                  </a:lnTo>
                  <a:cubicBezTo>
                    <a:pt x="1519466" y="142269"/>
                    <a:pt x="1496933" y="116278"/>
                    <a:pt x="1453965" y="116278"/>
                  </a:cubicBezTo>
                  <a:cubicBezTo>
                    <a:pt x="1409287" y="116278"/>
                    <a:pt x="1385006" y="154662"/>
                    <a:pt x="1385006" y="206255"/>
                  </a:cubicBezTo>
                  <a:lnTo>
                    <a:pt x="1385006" y="307926"/>
                  </a:lnTo>
                  <a:lnTo>
                    <a:pt x="1337298" y="307926"/>
                  </a:lnTo>
                  <a:lnTo>
                    <a:pt x="1337298" y="88889"/>
                  </a:lnTo>
                  <a:close/>
                  <a:moveTo>
                    <a:pt x="991493" y="35237"/>
                  </a:moveTo>
                  <a:cubicBezTo>
                    <a:pt x="991493" y="18803"/>
                    <a:pt x="979217" y="7148"/>
                    <a:pt x="962434" y="7148"/>
                  </a:cubicBezTo>
                  <a:cubicBezTo>
                    <a:pt x="945534" y="7148"/>
                    <a:pt x="933374" y="18803"/>
                    <a:pt x="933374" y="35237"/>
                  </a:cubicBezTo>
                  <a:cubicBezTo>
                    <a:pt x="933374" y="51787"/>
                    <a:pt x="945534" y="63326"/>
                    <a:pt x="962434" y="63326"/>
                  </a:cubicBezTo>
                  <a:cubicBezTo>
                    <a:pt x="979178" y="63326"/>
                    <a:pt x="991493" y="51787"/>
                    <a:pt x="991493" y="35237"/>
                  </a:cubicBezTo>
                  <a:moveTo>
                    <a:pt x="1264687" y="198213"/>
                  </a:moveTo>
                  <a:cubicBezTo>
                    <a:pt x="1264687" y="140326"/>
                    <a:pt x="1223467" y="101282"/>
                    <a:pt x="1164415" y="101282"/>
                  </a:cubicBezTo>
                  <a:cubicBezTo>
                    <a:pt x="1104858" y="101282"/>
                    <a:pt x="1064143" y="140326"/>
                    <a:pt x="1064143" y="198213"/>
                  </a:cubicBezTo>
                  <a:cubicBezTo>
                    <a:pt x="1064143" y="256566"/>
                    <a:pt x="1104858" y="295144"/>
                    <a:pt x="1164415" y="295144"/>
                  </a:cubicBezTo>
                  <a:cubicBezTo>
                    <a:pt x="1223467" y="295105"/>
                    <a:pt x="1264687" y="256527"/>
                    <a:pt x="1264687" y="198213"/>
                  </a:cubicBezTo>
                  <a:moveTo>
                    <a:pt x="1016707" y="198640"/>
                  </a:moveTo>
                  <a:cubicBezTo>
                    <a:pt x="1016707" y="128827"/>
                    <a:pt x="1077197" y="80264"/>
                    <a:pt x="1164415" y="80264"/>
                  </a:cubicBezTo>
                  <a:cubicBezTo>
                    <a:pt x="1251167" y="80264"/>
                    <a:pt x="1311618" y="128827"/>
                    <a:pt x="1311618" y="198640"/>
                  </a:cubicBezTo>
                  <a:cubicBezTo>
                    <a:pt x="1311618" y="268027"/>
                    <a:pt x="1251129" y="316589"/>
                    <a:pt x="1164376" y="316589"/>
                  </a:cubicBezTo>
                  <a:cubicBezTo>
                    <a:pt x="1077197" y="316589"/>
                    <a:pt x="1016707" y="268027"/>
                    <a:pt x="1016707" y="198640"/>
                  </a:cubicBezTo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373777" y="0"/>
                  </a:moveTo>
                  <a:lnTo>
                    <a:pt x="373777" y="307926"/>
                  </a:lnTo>
                  <a:lnTo>
                    <a:pt x="326069" y="307926"/>
                  </a:lnTo>
                  <a:lnTo>
                    <a:pt x="326069" y="0"/>
                  </a:lnTo>
                  <a:lnTo>
                    <a:pt x="373777" y="0"/>
                  </a:lnTo>
                  <a:close/>
                  <a:moveTo>
                    <a:pt x="761384" y="88695"/>
                  </a:moveTo>
                  <a:lnTo>
                    <a:pt x="809092" y="88695"/>
                  </a:lnTo>
                  <a:lnTo>
                    <a:pt x="804314" y="164608"/>
                  </a:lnTo>
                  <a:lnTo>
                    <a:pt x="806489" y="164608"/>
                  </a:lnTo>
                  <a:cubicBezTo>
                    <a:pt x="814725" y="114297"/>
                    <a:pt x="839900" y="86092"/>
                    <a:pt x="885433" y="86092"/>
                  </a:cubicBezTo>
                  <a:cubicBezTo>
                    <a:pt x="894096" y="86092"/>
                    <a:pt x="901905" y="86519"/>
                    <a:pt x="910141" y="88267"/>
                  </a:cubicBezTo>
                  <a:lnTo>
                    <a:pt x="907538" y="130769"/>
                  </a:lnTo>
                  <a:cubicBezTo>
                    <a:pt x="896699" y="127312"/>
                    <a:pt x="886715" y="126418"/>
                    <a:pt x="878051" y="126418"/>
                  </a:cubicBezTo>
                  <a:cubicBezTo>
                    <a:pt x="832091" y="126418"/>
                    <a:pt x="809092" y="157226"/>
                    <a:pt x="809092" y="216201"/>
                  </a:cubicBezTo>
                  <a:lnTo>
                    <a:pt x="809092" y="307693"/>
                  </a:lnTo>
                  <a:lnTo>
                    <a:pt x="761384" y="307693"/>
                  </a:lnTo>
                  <a:lnTo>
                    <a:pt x="761384" y="88695"/>
                  </a:lnTo>
                  <a:close/>
                </a:path>
              </a:pathLst>
            </a:custGeom>
            <a:grpFill/>
            <a:ln w="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097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Imag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Picture 4">
            <a:extLst>
              <a:ext uri="{FF2B5EF4-FFF2-40B4-BE49-F238E27FC236}">
                <a16:creationId xmlns:a16="http://schemas.microsoft.com/office/drawing/2014/main" id="{81D5A96B-F59D-418C-944E-412FA460A3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13" t="11076" r="10106" b="4093"/>
          <a:stretch/>
        </p:blipFill>
        <p:spPr>
          <a:xfrm>
            <a:off x="-1" y="-1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*In rare cases, the Elipse Balloon may require endoscopic or surgical intervention for removal. **Results may vary from one patient to another. A small percentage of patients don’t respond to the treatment. This material is not intended for a U.S. audien">
            <a:extLst>
              <a:ext uri="{FF2B5EF4-FFF2-40B4-BE49-F238E27FC236}">
                <a16:creationId xmlns:a16="http://schemas.microsoft.com/office/drawing/2014/main" id="{56FB30B2-9DB3-437C-B1D8-2D6D6A891103}"/>
              </a:ext>
            </a:extLst>
          </p:cNvPr>
          <p:cNvSpPr txBox="1"/>
          <p:nvPr userDrawn="1"/>
        </p:nvSpPr>
        <p:spPr>
          <a:xfrm>
            <a:off x="2874454" y="5921882"/>
            <a:ext cx="8613940" cy="233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>
              <a:defRPr sz="900">
                <a:solidFill>
                  <a:srgbClr val="FFF8F0">
                    <a:alpha val="50211"/>
                  </a:srgbClr>
                </a:solidFill>
                <a:latin typeface="GT America Light"/>
                <a:ea typeface="GT America Light"/>
                <a:cs typeface="GT America Light"/>
                <a:sym typeface="GT America Light"/>
              </a:defRPr>
            </a:pPr>
            <a:endParaRPr>
              <a:solidFill>
                <a:schemeClr val="tx1">
                  <a:alpha val="50211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6F7598-3228-40EE-8ACE-86B21428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39" y="2421595"/>
            <a:ext cx="5419213" cy="2957284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GT America Extended Thin" panose="00000305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7753498-3272-4271-952C-2A55AE715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4251" y="1688624"/>
            <a:ext cx="5419207" cy="3730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88488E-109A-4341-9134-6D0B0AEC6359}"/>
              </a:ext>
            </a:extLst>
          </p:cNvPr>
          <p:cNvGrpSpPr/>
          <p:nvPr userDrawn="1"/>
        </p:nvGrpSpPr>
        <p:grpSpPr>
          <a:xfrm>
            <a:off x="984250" y="5935164"/>
            <a:ext cx="1567174" cy="503735"/>
            <a:chOff x="984250" y="5935164"/>
            <a:chExt cx="1567174" cy="503735"/>
          </a:xfrm>
          <a:solidFill>
            <a:schemeClr val="tx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AC2FC8-C84C-4781-9728-3F467D699AF4}"/>
                </a:ext>
              </a:extLst>
            </p:cNvPr>
            <p:cNvGrpSpPr/>
            <p:nvPr userDrawn="1"/>
          </p:nvGrpSpPr>
          <p:grpSpPr>
            <a:xfrm>
              <a:off x="1325736" y="6346496"/>
              <a:ext cx="884752" cy="92403"/>
              <a:chOff x="1452393" y="6358591"/>
              <a:chExt cx="630886" cy="65889"/>
            </a:xfrm>
            <a:grp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8BAFB0E-3C0F-4291-9C49-4354C8F5F5D2}"/>
                  </a:ext>
                </a:extLst>
              </p:cNvPr>
              <p:cNvSpPr/>
              <p:nvPr/>
            </p:nvSpPr>
            <p:spPr>
              <a:xfrm>
                <a:off x="1452393" y="6360300"/>
                <a:ext cx="54351" cy="62354"/>
              </a:xfrm>
              <a:custGeom>
                <a:avLst/>
                <a:gdLst>
                  <a:gd name="connsiteX0" fmla="*/ 41647 w 54351"/>
                  <a:gd name="connsiteY0" fmla="*/ 19697 h 62354"/>
                  <a:gd name="connsiteX1" fmla="*/ 28982 w 54351"/>
                  <a:gd name="connsiteY1" fmla="*/ 9091 h 62354"/>
                  <a:gd name="connsiteX2" fmla="*/ 12199 w 54351"/>
                  <a:gd name="connsiteY2" fmla="*/ 9091 h 62354"/>
                  <a:gd name="connsiteX3" fmla="*/ 12199 w 54351"/>
                  <a:gd name="connsiteY3" fmla="*/ 30420 h 62354"/>
                  <a:gd name="connsiteX4" fmla="*/ 28982 w 54351"/>
                  <a:gd name="connsiteY4" fmla="*/ 30420 h 62354"/>
                  <a:gd name="connsiteX5" fmla="*/ 41647 w 54351"/>
                  <a:gd name="connsiteY5" fmla="*/ 19697 h 62354"/>
                  <a:gd name="connsiteX6" fmla="*/ 54351 w 54351"/>
                  <a:gd name="connsiteY6" fmla="*/ 19425 h 62354"/>
                  <a:gd name="connsiteX7" fmla="*/ 30886 w 54351"/>
                  <a:gd name="connsiteY7" fmla="*/ 39355 h 62354"/>
                  <a:gd name="connsiteX8" fmla="*/ 12199 w 54351"/>
                  <a:gd name="connsiteY8" fmla="*/ 39355 h 62354"/>
                  <a:gd name="connsiteX9" fmla="*/ 12199 w 54351"/>
                  <a:gd name="connsiteY9" fmla="*/ 62354 h 62354"/>
                  <a:gd name="connsiteX10" fmla="*/ 0 w 54351"/>
                  <a:gd name="connsiteY10" fmla="*/ 62354 h 62354"/>
                  <a:gd name="connsiteX11" fmla="*/ 0 w 54351"/>
                  <a:gd name="connsiteY11" fmla="*/ 0 h 62354"/>
                  <a:gd name="connsiteX12" fmla="*/ 31430 w 54351"/>
                  <a:gd name="connsiteY12" fmla="*/ 0 h 62354"/>
                  <a:gd name="connsiteX13" fmla="*/ 54351 w 54351"/>
                  <a:gd name="connsiteY13" fmla="*/ 19425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351" h="62354">
                    <a:moveTo>
                      <a:pt x="41647" y="19697"/>
                    </a:moveTo>
                    <a:cubicBezTo>
                      <a:pt x="41647" y="13131"/>
                      <a:pt x="36908" y="9091"/>
                      <a:pt x="28982" y="9091"/>
                    </a:cubicBezTo>
                    <a:lnTo>
                      <a:pt x="12199" y="9091"/>
                    </a:lnTo>
                    <a:lnTo>
                      <a:pt x="12199" y="30420"/>
                    </a:lnTo>
                    <a:lnTo>
                      <a:pt x="28982" y="30420"/>
                    </a:lnTo>
                    <a:cubicBezTo>
                      <a:pt x="36791" y="30420"/>
                      <a:pt x="41647" y="26301"/>
                      <a:pt x="41647" y="19697"/>
                    </a:cubicBezTo>
                    <a:moveTo>
                      <a:pt x="54351" y="19425"/>
                    </a:moveTo>
                    <a:cubicBezTo>
                      <a:pt x="54351" y="31624"/>
                      <a:pt x="45222" y="39355"/>
                      <a:pt x="30886" y="39355"/>
                    </a:cubicBezTo>
                    <a:lnTo>
                      <a:pt x="12199" y="39355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430" y="0"/>
                    </a:lnTo>
                    <a:cubicBezTo>
                      <a:pt x="45493" y="39"/>
                      <a:pt x="54351" y="7576"/>
                      <a:pt x="54351" y="19425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1D1AD15-5E6F-4490-AF28-AF1FA320A271}"/>
                  </a:ext>
                </a:extLst>
              </p:cNvPr>
              <p:cNvSpPr/>
              <p:nvPr/>
            </p:nvSpPr>
            <p:spPr>
              <a:xfrm>
                <a:off x="1539651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565 w 56565"/>
                  <a:gd name="connsiteY1" fmla="*/ 29176 h 62354"/>
                  <a:gd name="connsiteX2" fmla="*/ 41686 w 56565"/>
                  <a:gd name="connsiteY2" fmla="*/ 18998 h 62354"/>
                  <a:gd name="connsiteX3" fmla="*/ 29565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894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894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565" y="29176"/>
                    </a:lnTo>
                    <a:cubicBezTo>
                      <a:pt x="38617" y="29176"/>
                      <a:pt x="41686" y="24514"/>
                      <a:pt x="41686" y="18998"/>
                    </a:cubicBezTo>
                    <a:cubicBezTo>
                      <a:pt x="41686" y="13559"/>
                      <a:pt x="38695" y="9091"/>
                      <a:pt x="29565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894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894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20A0726-75AA-466B-ACD9-E9219162395C}"/>
                  </a:ext>
                </a:extLst>
              </p:cNvPr>
              <p:cNvSpPr/>
              <p:nvPr/>
            </p:nvSpPr>
            <p:spPr>
              <a:xfrm>
                <a:off x="1623761" y="6358591"/>
                <a:ext cx="68842" cy="65850"/>
              </a:xfrm>
              <a:custGeom>
                <a:avLst/>
                <a:gdLst>
                  <a:gd name="connsiteX0" fmla="*/ 56100 w 68842"/>
                  <a:gd name="connsiteY0" fmla="*/ 32906 h 65850"/>
                  <a:gd name="connsiteX1" fmla="*/ 34421 w 68842"/>
                  <a:gd name="connsiteY1" fmla="*/ 9557 h 65850"/>
                  <a:gd name="connsiteX2" fmla="*/ 12743 w 68842"/>
                  <a:gd name="connsiteY2" fmla="*/ 32906 h 65850"/>
                  <a:gd name="connsiteX3" fmla="*/ 34421 w 68842"/>
                  <a:gd name="connsiteY3" fmla="*/ 56255 h 65850"/>
                  <a:gd name="connsiteX4" fmla="*/ 56100 w 68842"/>
                  <a:gd name="connsiteY4" fmla="*/ 32906 h 65850"/>
                  <a:gd name="connsiteX5" fmla="*/ 0 w 68842"/>
                  <a:gd name="connsiteY5" fmla="*/ 32906 h 65850"/>
                  <a:gd name="connsiteX6" fmla="*/ 34421 w 68842"/>
                  <a:gd name="connsiteY6" fmla="*/ 0 h 65850"/>
                  <a:gd name="connsiteX7" fmla="*/ 68842 w 68842"/>
                  <a:gd name="connsiteY7" fmla="*/ 32906 h 65850"/>
                  <a:gd name="connsiteX8" fmla="*/ 34421 w 68842"/>
                  <a:gd name="connsiteY8" fmla="*/ 65851 h 65850"/>
                  <a:gd name="connsiteX9" fmla="*/ 0 w 68842"/>
                  <a:gd name="connsiteY9" fmla="*/ 32906 h 6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842" h="65850">
                    <a:moveTo>
                      <a:pt x="56100" y="32906"/>
                    </a:moveTo>
                    <a:cubicBezTo>
                      <a:pt x="56100" y="18609"/>
                      <a:pt x="47747" y="9557"/>
                      <a:pt x="34421" y="9557"/>
                    </a:cubicBezTo>
                    <a:cubicBezTo>
                      <a:pt x="21096" y="9557"/>
                      <a:pt x="12743" y="18609"/>
                      <a:pt x="12743" y="32906"/>
                    </a:cubicBezTo>
                    <a:cubicBezTo>
                      <a:pt x="12743" y="47047"/>
                      <a:pt x="21096" y="56255"/>
                      <a:pt x="34421" y="56255"/>
                    </a:cubicBezTo>
                    <a:cubicBezTo>
                      <a:pt x="47747" y="56255"/>
                      <a:pt x="56100" y="47203"/>
                      <a:pt x="56100" y="32906"/>
                    </a:cubicBezTo>
                    <a:moveTo>
                      <a:pt x="0" y="32906"/>
                    </a:moveTo>
                    <a:cubicBezTo>
                      <a:pt x="0" y="12704"/>
                      <a:pt x="13598" y="0"/>
                      <a:pt x="34421" y="0"/>
                    </a:cubicBezTo>
                    <a:cubicBezTo>
                      <a:pt x="55245" y="0"/>
                      <a:pt x="68842" y="12743"/>
                      <a:pt x="68842" y="32906"/>
                    </a:cubicBezTo>
                    <a:cubicBezTo>
                      <a:pt x="68842" y="52992"/>
                      <a:pt x="55245" y="65851"/>
                      <a:pt x="34421" y="65851"/>
                    </a:cubicBezTo>
                    <a:cubicBezTo>
                      <a:pt x="13598" y="65851"/>
                      <a:pt x="0" y="52914"/>
                      <a:pt x="0" y="32906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D4771E4-60E8-4A77-A5DB-18A231207C85}"/>
                  </a:ext>
                </a:extLst>
              </p:cNvPr>
              <p:cNvSpPr/>
              <p:nvPr/>
            </p:nvSpPr>
            <p:spPr>
              <a:xfrm>
                <a:off x="1722829" y="6358591"/>
                <a:ext cx="65151" cy="65889"/>
              </a:xfrm>
              <a:custGeom>
                <a:avLst/>
                <a:gdLst>
                  <a:gd name="connsiteX0" fmla="*/ 0 w 65151"/>
                  <a:gd name="connsiteY0" fmla="*/ 33100 h 65889"/>
                  <a:gd name="connsiteX1" fmla="*/ 34421 w 65151"/>
                  <a:gd name="connsiteY1" fmla="*/ 0 h 65889"/>
                  <a:gd name="connsiteX2" fmla="*/ 64724 w 65151"/>
                  <a:gd name="connsiteY2" fmla="*/ 19580 h 65889"/>
                  <a:gd name="connsiteX3" fmla="*/ 52176 w 65151"/>
                  <a:gd name="connsiteY3" fmla="*/ 21678 h 65889"/>
                  <a:gd name="connsiteX4" fmla="*/ 34072 w 65151"/>
                  <a:gd name="connsiteY4" fmla="*/ 9363 h 65889"/>
                  <a:gd name="connsiteX5" fmla="*/ 12549 w 65151"/>
                  <a:gd name="connsiteY5" fmla="*/ 33061 h 65889"/>
                  <a:gd name="connsiteX6" fmla="*/ 34149 w 65151"/>
                  <a:gd name="connsiteY6" fmla="*/ 56410 h 65889"/>
                  <a:gd name="connsiteX7" fmla="*/ 54079 w 65151"/>
                  <a:gd name="connsiteY7" fmla="*/ 40093 h 65889"/>
                  <a:gd name="connsiteX8" fmla="*/ 54079 w 65151"/>
                  <a:gd name="connsiteY8" fmla="*/ 39316 h 65889"/>
                  <a:gd name="connsiteX9" fmla="*/ 33256 w 65151"/>
                  <a:gd name="connsiteY9" fmla="*/ 39316 h 65889"/>
                  <a:gd name="connsiteX10" fmla="*/ 33256 w 65151"/>
                  <a:gd name="connsiteY10" fmla="*/ 30458 h 65889"/>
                  <a:gd name="connsiteX11" fmla="*/ 65152 w 65151"/>
                  <a:gd name="connsiteY11" fmla="*/ 30458 h 65889"/>
                  <a:gd name="connsiteX12" fmla="*/ 65152 w 65151"/>
                  <a:gd name="connsiteY12" fmla="*/ 64103 h 65889"/>
                  <a:gd name="connsiteX13" fmla="*/ 56177 w 65151"/>
                  <a:gd name="connsiteY13" fmla="*/ 64103 h 65889"/>
                  <a:gd name="connsiteX14" fmla="*/ 55323 w 65151"/>
                  <a:gd name="connsiteY14" fmla="*/ 53924 h 65889"/>
                  <a:gd name="connsiteX15" fmla="*/ 31702 w 65151"/>
                  <a:gd name="connsiteY15" fmla="*/ 65890 h 65889"/>
                  <a:gd name="connsiteX16" fmla="*/ 0 w 65151"/>
                  <a:gd name="connsiteY16" fmla="*/ 33100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51" h="65889">
                    <a:moveTo>
                      <a:pt x="0" y="33100"/>
                    </a:moveTo>
                    <a:cubicBezTo>
                      <a:pt x="0" y="13598"/>
                      <a:pt x="12976" y="0"/>
                      <a:pt x="34421" y="0"/>
                    </a:cubicBezTo>
                    <a:cubicBezTo>
                      <a:pt x="52331" y="0"/>
                      <a:pt x="62238" y="9479"/>
                      <a:pt x="64724" y="19580"/>
                    </a:cubicBezTo>
                    <a:lnTo>
                      <a:pt x="52176" y="21678"/>
                    </a:lnTo>
                    <a:cubicBezTo>
                      <a:pt x="50583" y="15346"/>
                      <a:pt x="44988" y="9363"/>
                      <a:pt x="34072" y="9363"/>
                    </a:cubicBezTo>
                    <a:cubicBezTo>
                      <a:pt x="20552" y="9363"/>
                      <a:pt x="12549" y="18765"/>
                      <a:pt x="12549" y="33061"/>
                    </a:cubicBezTo>
                    <a:cubicBezTo>
                      <a:pt x="12549" y="46737"/>
                      <a:pt x="20202" y="56410"/>
                      <a:pt x="34149" y="56410"/>
                    </a:cubicBezTo>
                    <a:cubicBezTo>
                      <a:pt x="48174" y="56410"/>
                      <a:pt x="53885" y="47086"/>
                      <a:pt x="54079" y="40093"/>
                    </a:cubicBezTo>
                    <a:lnTo>
                      <a:pt x="54079" y="39316"/>
                    </a:lnTo>
                    <a:lnTo>
                      <a:pt x="33256" y="39316"/>
                    </a:lnTo>
                    <a:lnTo>
                      <a:pt x="33256" y="30458"/>
                    </a:lnTo>
                    <a:lnTo>
                      <a:pt x="65152" y="30458"/>
                    </a:lnTo>
                    <a:lnTo>
                      <a:pt x="65152" y="64103"/>
                    </a:lnTo>
                    <a:lnTo>
                      <a:pt x="56177" y="64103"/>
                    </a:lnTo>
                    <a:lnTo>
                      <a:pt x="55323" y="53924"/>
                    </a:lnTo>
                    <a:cubicBezTo>
                      <a:pt x="51632" y="60839"/>
                      <a:pt x="43473" y="65890"/>
                      <a:pt x="31702" y="65890"/>
                    </a:cubicBezTo>
                    <a:cubicBezTo>
                      <a:pt x="12044" y="65851"/>
                      <a:pt x="0" y="52331"/>
                      <a:pt x="0" y="33100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5E94F18-636B-4E90-B20A-A784E3514168}"/>
                  </a:ext>
                </a:extLst>
              </p:cNvPr>
              <p:cNvSpPr/>
              <p:nvPr/>
            </p:nvSpPr>
            <p:spPr>
              <a:xfrm>
                <a:off x="1824616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604 w 56565"/>
                  <a:gd name="connsiteY1" fmla="*/ 29176 h 62354"/>
                  <a:gd name="connsiteX2" fmla="*/ 41725 w 56565"/>
                  <a:gd name="connsiteY2" fmla="*/ 18998 h 62354"/>
                  <a:gd name="connsiteX3" fmla="*/ 29604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933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933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604" y="29176"/>
                    </a:lnTo>
                    <a:cubicBezTo>
                      <a:pt x="38656" y="29176"/>
                      <a:pt x="41725" y="24514"/>
                      <a:pt x="41725" y="18998"/>
                    </a:cubicBezTo>
                    <a:cubicBezTo>
                      <a:pt x="41725" y="13559"/>
                      <a:pt x="38734" y="9091"/>
                      <a:pt x="29604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933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933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FE3B8D4-49E3-4152-A3CB-AD570B6E201C}"/>
                  </a:ext>
                </a:extLst>
              </p:cNvPr>
              <p:cNvSpPr/>
              <p:nvPr/>
            </p:nvSpPr>
            <p:spPr>
              <a:xfrm>
                <a:off x="1909581" y="6360339"/>
                <a:ext cx="68259" cy="62315"/>
              </a:xfrm>
              <a:custGeom>
                <a:avLst/>
                <a:gdLst>
                  <a:gd name="connsiteX0" fmla="*/ 45804 w 68259"/>
                  <a:gd name="connsiteY0" fmla="*/ 38267 h 62315"/>
                  <a:gd name="connsiteX1" fmla="*/ 38073 w 68259"/>
                  <a:gd name="connsiteY1" fmla="*/ 19114 h 62315"/>
                  <a:gd name="connsiteX2" fmla="*/ 34227 w 68259"/>
                  <a:gd name="connsiteY2" fmla="*/ 9091 h 62315"/>
                  <a:gd name="connsiteX3" fmla="*/ 34033 w 68259"/>
                  <a:gd name="connsiteY3" fmla="*/ 9091 h 62315"/>
                  <a:gd name="connsiteX4" fmla="*/ 30070 w 68259"/>
                  <a:gd name="connsiteY4" fmla="*/ 19114 h 62315"/>
                  <a:gd name="connsiteX5" fmla="*/ 22339 w 68259"/>
                  <a:gd name="connsiteY5" fmla="*/ 38267 h 62315"/>
                  <a:gd name="connsiteX6" fmla="*/ 45804 w 68259"/>
                  <a:gd name="connsiteY6" fmla="*/ 38267 h 62315"/>
                  <a:gd name="connsiteX7" fmla="*/ 49340 w 68259"/>
                  <a:gd name="connsiteY7" fmla="*/ 47125 h 62315"/>
                  <a:gd name="connsiteX8" fmla="*/ 18881 w 68259"/>
                  <a:gd name="connsiteY8" fmla="*/ 47125 h 62315"/>
                  <a:gd name="connsiteX9" fmla="*/ 12743 w 68259"/>
                  <a:gd name="connsiteY9" fmla="*/ 62316 h 62315"/>
                  <a:gd name="connsiteX10" fmla="*/ 0 w 68259"/>
                  <a:gd name="connsiteY10" fmla="*/ 62316 h 62315"/>
                  <a:gd name="connsiteX11" fmla="*/ 27234 w 68259"/>
                  <a:gd name="connsiteY11" fmla="*/ 0 h 62315"/>
                  <a:gd name="connsiteX12" fmla="*/ 41026 w 68259"/>
                  <a:gd name="connsiteY12" fmla="*/ 0 h 62315"/>
                  <a:gd name="connsiteX13" fmla="*/ 68260 w 68259"/>
                  <a:gd name="connsiteY13" fmla="*/ 62316 h 62315"/>
                  <a:gd name="connsiteX14" fmla="*/ 55517 w 68259"/>
                  <a:gd name="connsiteY14" fmla="*/ 62316 h 62315"/>
                  <a:gd name="connsiteX15" fmla="*/ 49340 w 68259"/>
                  <a:gd name="connsiteY15" fmla="*/ 47125 h 6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259" h="62315">
                    <a:moveTo>
                      <a:pt x="45804" y="38267"/>
                    </a:moveTo>
                    <a:lnTo>
                      <a:pt x="38073" y="19114"/>
                    </a:lnTo>
                    <a:cubicBezTo>
                      <a:pt x="36208" y="15152"/>
                      <a:pt x="35082" y="12626"/>
                      <a:pt x="34227" y="9091"/>
                    </a:cubicBezTo>
                    <a:lnTo>
                      <a:pt x="34033" y="9091"/>
                    </a:lnTo>
                    <a:cubicBezTo>
                      <a:pt x="33061" y="12587"/>
                      <a:pt x="31935" y="15152"/>
                      <a:pt x="30070" y="19114"/>
                    </a:cubicBezTo>
                    <a:lnTo>
                      <a:pt x="22339" y="38267"/>
                    </a:lnTo>
                    <a:lnTo>
                      <a:pt x="45804" y="38267"/>
                    </a:lnTo>
                    <a:close/>
                    <a:moveTo>
                      <a:pt x="49340" y="47125"/>
                    </a:moveTo>
                    <a:lnTo>
                      <a:pt x="18881" y="47125"/>
                    </a:lnTo>
                    <a:lnTo>
                      <a:pt x="12743" y="62316"/>
                    </a:lnTo>
                    <a:lnTo>
                      <a:pt x="0" y="62316"/>
                    </a:lnTo>
                    <a:lnTo>
                      <a:pt x="27234" y="0"/>
                    </a:lnTo>
                    <a:lnTo>
                      <a:pt x="41026" y="0"/>
                    </a:lnTo>
                    <a:lnTo>
                      <a:pt x="68260" y="62316"/>
                    </a:lnTo>
                    <a:lnTo>
                      <a:pt x="55517" y="62316"/>
                    </a:lnTo>
                    <a:lnTo>
                      <a:pt x="49340" y="47125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5A4C50D-41D8-4475-A53E-6F139ED9FF7A}"/>
                  </a:ext>
                </a:extLst>
              </p:cNvPr>
              <p:cNvSpPr/>
              <p:nvPr/>
            </p:nvSpPr>
            <p:spPr>
              <a:xfrm>
                <a:off x="2010397" y="6360339"/>
                <a:ext cx="72882" cy="62354"/>
              </a:xfrm>
              <a:custGeom>
                <a:avLst/>
                <a:gdLst>
                  <a:gd name="connsiteX0" fmla="*/ 0 w 72882"/>
                  <a:gd name="connsiteY0" fmla="*/ 0 h 62354"/>
                  <a:gd name="connsiteX1" fmla="*/ 17638 w 72882"/>
                  <a:gd name="connsiteY1" fmla="*/ 0 h 62354"/>
                  <a:gd name="connsiteX2" fmla="*/ 34499 w 72882"/>
                  <a:gd name="connsiteY2" fmla="*/ 43473 h 62354"/>
                  <a:gd name="connsiteX3" fmla="*/ 36247 w 72882"/>
                  <a:gd name="connsiteY3" fmla="*/ 49806 h 62354"/>
                  <a:gd name="connsiteX4" fmla="*/ 36441 w 72882"/>
                  <a:gd name="connsiteY4" fmla="*/ 49806 h 62354"/>
                  <a:gd name="connsiteX5" fmla="*/ 38267 w 72882"/>
                  <a:gd name="connsiteY5" fmla="*/ 43473 h 62354"/>
                  <a:gd name="connsiteX6" fmla="*/ 55051 w 72882"/>
                  <a:gd name="connsiteY6" fmla="*/ 0 h 62354"/>
                  <a:gd name="connsiteX7" fmla="*/ 72883 w 72882"/>
                  <a:gd name="connsiteY7" fmla="*/ 0 h 62354"/>
                  <a:gd name="connsiteX8" fmla="*/ 72883 w 72882"/>
                  <a:gd name="connsiteY8" fmla="*/ 62354 h 62354"/>
                  <a:gd name="connsiteX9" fmla="*/ 61733 w 72882"/>
                  <a:gd name="connsiteY9" fmla="*/ 62354 h 62354"/>
                  <a:gd name="connsiteX10" fmla="*/ 61733 w 72882"/>
                  <a:gd name="connsiteY10" fmla="*/ 17211 h 62354"/>
                  <a:gd name="connsiteX11" fmla="*/ 62160 w 72882"/>
                  <a:gd name="connsiteY11" fmla="*/ 9674 h 62354"/>
                  <a:gd name="connsiteX12" fmla="*/ 61811 w 72882"/>
                  <a:gd name="connsiteY12" fmla="*/ 9674 h 62354"/>
                  <a:gd name="connsiteX13" fmla="*/ 59518 w 72882"/>
                  <a:gd name="connsiteY13" fmla="*/ 16977 h 62354"/>
                  <a:gd name="connsiteX14" fmla="*/ 41803 w 72882"/>
                  <a:gd name="connsiteY14" fmla="*/ 62354 h 62354"/>
                  <a:gd name="connsiteX15" fmla="*/ 30575 w 72882"/>
                  <a:gd name="connsiteY15" fmla="*/ 62354 h 62354"/>
                  <a:gd name="connsiteX16" fmla="*/ 12859 w 72882"/>
                  <a:gd name="connsiteY16" fmla="*/ 16977 h 62354"/>
                  <a:gd name="connsiteX17" fmla="*/ 10761 w 72882"/>
                  <a:gd name="connsiteY17" fmla="*/ 9674 h 62354"/>
                  <a:gd name="connsiteX18" fmla="*/ 10412 w 72882"/>
                  <a:gd name="connsiteY18" fmla="*/ 9674 h 62354"/>
                  <a:gd name="connsiteX19" fmla="*/ 10839 w 72882"/>
                  <a:gd name="connsiteY19" fmla="*/ 17211 h 62354"/>
                  <a:gd name="connsiteX20" fmla="*/ 10839 w 72882"/>
                  <a:gd name="connsiteY20" fmla="*/ 62354 h 62354"/>
                  <a:gd name="connsiteX21" fmla="*/ 39 w 72882"/>
                  <a:gd name="connsiteY21" fmla="*/ 62354 h 62354"/>
                  <a:gd name="connsiteX22" fmla="*/ 39 w 72882"/>
                  <a:gd name="connsiteY22" fmla="*/ 0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882" h="62354">
                    <a:moveTo>
                      <a:pt x="0" y="0"/>
                    </a:moveTo>
                    <a:lnTo>
                      <a:pt x="17638" y="0"/>
                    </a:lnTo>
                    <a:lnTo>
                      <a:pt x="34499" y="43473"/>
                    </a:lnTo>
                    <a:cubicBezTo>
                      <a:pt x="35392" y="46193"/>
                      <a:pt x="35897" y="47669"/>
                      <a:pt x="36247" y="49806"/>
                    </a:cubicBezTo>
                    <a:lnTo>
                      <a:pt x="36441" y="49806"/>
                    </a:lnTo>
                    <a:cubicBezTo>
                      <a:pt x="36791" y="47708"/>
                      <a:pt x="37296" y="46115"/>
                      <a:pt x="38267" y="43473"/>
                    </a:cubicBezTo>
                    <a:lnTo>
                      <a:pt x="55051" y="0"/>
                    </a:lnTo>
                    <a:lnTo>
                      <a:pt x="72883" y="0"/>
                    </a:lnTo>
                    <a:lnTo>
                      <a:pt x="72883" y="62354"/>
                    </a:lnTo>
                    <a:lnTo>
                      <a:pt x="61733" y="62354"/>
                    </a:lnTo>
                    <a:lnTo>
                      <a:pt x="61733" y="17211"/>
                    </a:lnTo>
                    <a:cubicBezTo>
                      <a:pt x="61733" y="14646"/>
                      <a:pt x="61888" y="11927"/>
                      <a:pt x="62160" y="9674"/>
                    </a:cubicBezTo>
                    <a:lnTo>
                      <a:pt x="61811" y="9674"/>
                    </a:lnTo>
                    <a:cubicBezTo>
                      <a:pt x="61539" y="11072"/>
                      <a:pt x="60490" y="14608"/>
                      <a:pt x="59518" y="16977"/>
                    </a:cubicBezTo>
                    <a:lnTo>
                      <a:pt x="41803" y="62354"/>
                    </a:lnTo>
                    <a:lnTo>
                      <a:pt x="30575" y="62354"/>
                    </a:lnTo>
                    <a:lnTo>
                      <a:pt x="12859" y="16977"/>
                    </a:lnTo>
                    <a:cubicBezTo>
                      <a:pt x="11966" y="14608"/>
                      <a:pt x="11111" y="11344"/>
                      <a:pt x="10761" y="9674"/>
                    </a:cubicBezTo>
                    <a:lnTo>
                      <a:pt x="10412" y="9674"/>
                    </a:lnTo>
                    <a:cubicBezTo>
                      <a:pt x="10684" y="11888"/>
                      <a:pt x="10839" y="14413"/>
                      <a:pt x="10839" y="17211"/>
                    </a:cubicBezTo>
                    <a:lnTo>
                      <a:pt x="10839" y="62354"/>
                    </a:lnTo>
                    <a:lnTo>
                      <a:pt x="39" y="6235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3C9B33-50FA-4426-9308-06761EF9ECD5}"/>
                </a:ext>
              </a:extLst>
            </p:cNvPr>
            <p:cNvSpPr/>
            <p:nvPr/>
          </p:nvSpPr>
          <p:spPr>
            <a:xfrm>
              <a:off x="984250" y="5935164"/>
              <a:ext cx="1567174" cy="316589"/>
            </a:xfrm>
            <a:custGeom>
              <a:avLst/>
              <a:gdLst>
                <a:gd name="connsiteX0" fmla="*/ 683995 w 1567174"/>
                <a:gd name="connsiteY0" fmla="*/ 307926 h 316589"/>
                <a:gd name="connsiteX1" fmla="*/ 723855 w 1567174"/>
                <a:gd name="connsiteY1" fmla="*/ 307926 h 316589"/>
                <a:gd name="connsiteX2" fmla="*/ 723855 w 1567174"/>
                <a:gd name="connsiteY2" fmla="*/ 234460 h 316589"/>
                <a:gd name="connsiteX3" fmla="*/ 723816 w 1567174"/>
                <a:gd name="connsiteY3" fmla="*/ 234188 h 316589"/>
                <a:gd name="connsiteX4" fmla="*/ 723816 w 1567174"/>
                <a:gd name="connsiteY4" fmla="*/ 88889 h 316589"/>
                <a:gd name="connsiteX5" fmla="*/ 676108 w 1567174"/>
                <a:gd name="connsiteY5" fmla="*/ 88889 h 316589"/>
                <a:gd name="connsiteX6" fmla="*/ 676108 w 1567174"/>
                <a:gd name="connsiteY6" fmla="*/ 207265 h 316589"/>
                <a:gd name="connsiteX7" fmla="*/ 609325 w 1567174"/>
                <a:gd name="connsiteY7" fmla="*/ 284888 h 316589"/>
                <a:gd name="connsiteX8" fmla="*/ 545999 w 1567174"/>
                <a:gd name="connsiteY8" fmla="*/ 204235 h 316589"/>
                <a:gd name="connsiteX9" fmla="*/ 545999 w 1567174"/>
                <a:gd name="connsiteY9" fmla="*/ 88889 h 316589"/>
                <a:gd name="connsiteX10" fmla="*/ 498291 w 1567174"/>
                <a:gd name="connsiteY10" fmla="*/ 88889 h 316589"/>
                <a:gd name="connsiteX11" fmla="*/ 498291 w 1567174"/>
                <a:gd name="connsiteY11" fmla="*/ 211189 h 316589"/>
                <a:gd name="connsiteX12" fmla="*/ 586753 w 1567174"/>
                <a:gd name="connsiteY12" fmla="*/ 311811 h 316589"/>
                <a:gd name="connsiteX13" fmla="*/ 678090 w 1567174"/>
                <a:gd name="connsiteY13" fmla="*/ 246581 h 316589"/>
                <a:gd name="connsiteX14" fmla="*/ 680110 w 1567174"/>
                <a:gd name="connsiteY14" fmla="*/ 246581 h 316589"/>
                <a:gd name="connsiteX15" fmla="*/ 683995 w 1567174"/>
                <a:gd name="connsiteY15" fmla="*/ 307926 h 316589"/>
                <a:gd name="connsiteX16" fmla="*/ 680149 w 1567174"/>
                <a:gd name="connsiteY16" fmla="*/ 246581 h 316589"/>
                <a:gd name="connsiteX17" fmla="*/ 680343 w 1567174"/>
                <a:gd name="connsiteY17" fmla="*/ 249379 h 316589"/>
                <a:gd name="connsiteX18" fmla="*/ 680265 w 1567174"/>
                <a:gd name="connsiteY18" fmla="*/ 246581 h 316589"/>
                <a:gd name="connsiteX19" fmla="*/ 680149 w 1567174"/>
                <a:gd name="connsiteY19" fmla="*/ 246581 h 316589"/>
                <a:gd name="connsiteX20" fmla="*/ 458625 w 1567174"/>
                <a:gd name="connsiteY20" fmla="*/ 308858 h 316589"/>
                <a:gd name="connsiteX21" fmla="*/ 410918 w 1567174"/>
                <a:gd name="connsiteY21" fmla="*/ 308858 h 316589"/>
                <a:gd name="connsiteX22" fmla="*/ 410918 w 1567174"/>
                <a:gd name="connsiteY22" fmla="*/ 932 h 316589"/>
                <a:gd name="connsiteX23" fmla="*/ 458625 w 1567174"/>
                <a:gd name="connsiteY23" fmla="*/ 932 h 316589"/>
                <a:gd name="connsiteX24" fmla="*/ 458625 w 1567174"/>
                <a:gd name="connsiteY24" fmla="*/ 308858 h 316589"/>
                <a:gd name="connsiteX25" fmla="*/ 148407 w 1567174"/>
                <a:gd name="connsiteY25" fmla="*/ 213520 h 316589"/>
                <a:gd name="connsiteX26" fmla="*/ 148252 w 1567174"/>
                <a:gd name="connsiteY26" fmla="*/ 213520 h 316589"/>
                <a:gd name="connsiteX27" fmla="*/ 73155 w 1567174"/>
                <a:gd name="connsiteY27" fmla="*/ 236752 h 316589"/>
                <a:gd name="connsiteX28" fmla="*/ 152098 w 1567174"/>
                <a:gd name="connsiteY28" fmla="*/ 49029 h 316589"/>
                <a:gd name="connsiteX29" fmla="*/ 233139 w 1567174"/>
                <a:gd name="connsiteY29" fmla="*/ 241686 h 316589"/>
                <a:gd name="connsiteX30" fmla="*/ 148407 w 1567174"/>
                <a:gd name="connsiteY30" fmla="*/ 213520 h 316589"/>
                <a:gd name="connsiteX31" fmla="*/ 54934 w 1567174"/>
                <a:gd name="connsiteY31" fmla="*/ 307965 h 316589"/>
                <a:gd name="connsiteX32" fmla="*/ 149223 w 1567174"/>
                <a:gd name="connsiteY32" fmla="*/ 231974 h 316589"/>
                <a:gd name="connsiteX33" fmla="*/ 246854 w 1567174"/>
                <a:gd name="connsiteY33" fmla="*/ 307965 h 316589"/>
                <a:gd name="connsiteX34" fmla="*/ 304196 w 1567174"/>
                <a:gd name="connsiteY34" fmla="*/ 307848 h 316589"/>
                <a:gd name="connsiteX35" fmla="*/ 174864 w 1567174"/>
                <a:gd name="connsiteY35" fmla="*/ 311 h 316589"/>
                <a:gd name="connsiteX36" fmla="*/ 129526 w 1567174"/>
                <a:gd name="connsiteY36" fmla="*/ 311 h 316589"/>
                <a:gd name="connsiteX37" fmla="*/ 129332 w 1567174"/>
                <a:gd name="connsiteY37" fmla="*/ 311 h 316589"/>
                <a:gd name="connsiteX38" fmla="*/ 0 w 1567174"/>
                <a:gd name="connsiteY38" fmla="*/ 307848 h 316589"/>
                <a:gd name="connsiteX39" fmla="*/ 54934 w 1567174"/>
                <a:gd name="connsiteY39" fmla="*/ 307965 h 316589"/>
                <a:gd name="connsiteX40" fmla="*/ 1337298 w 1567174"/>
                <a:gd name="connsiteY40" fmla="*/ 88889 h 316589"/>
                <a:gd name="connsiteX41" fmla="*/ 1385006 w 1567174"/>
                <a:gd name="connsiteY41" fmla="*/ 88889 h 316589"/>
                <a:gd name="connsiteX42" fmla="*/ 1380771 w 1567174"/>
                <a:gd name="connsiteY42" fmla="*/ 156915 h 316589"/>
                <a:gd name="connsiteX43" fmla="*/ 1382986 w 1567174"/>
                <a:gd name="connsiteY43" fmla="*/ 156915 h 316589"/>
                <a:gd name="connsiteX44" fmla="*/ 1473507 w 1567174"/>
                <a:gd name="connsiteY44" fmla="*/ 84538 h 316589"/>
                <a:gd name="connsiteX45" fmla="*/ 1567174 w 1567174"/>
                <a:gd name="connsiteY45" fmla="*/ 192541 h 316589"/>
                <a:gd name="connsiteX46" fmla="*/ 1567174 w 1567174"/>
                <a:gd name="connsiteY46" fmla="*/ 307887 h 316589"/>
                <a:gd name="connsiteX47" fmla="*/ 1519466 w 1567174"/>
                <a:gd name="connsiteY47" fmla="*/ 307887 h 316589"/>
                <a:gd name="connsiteX48" fmla="*/ 1519466 w 1567174"/>
                <a:gd name="connsiteY48" fmla="*/ 199068 h 316589"/>
                <a:gd name="connsiteX49" fmla="*/ 1453965 w 1567174"/>
                <a:gd name="connsiteY49" fmla="*/ 116278 h 316589"/>
                <a:gd name="connsiteX50" fmla="*/ 1385006 w 1567174"/>
                <a:gd name="connsiteY50" fmla="*/ 206255 h 316589"/>
                <a:gd name="connsiteX51" fmla="*/ 1385006 w 1567174"/>
                <a:gd name="connsiteY51" fmla="*/ 307926 h 316589"/>
                <a:gd name="connsiteX52" fmla="*/ 1337298 w 1567174"/>
                <a:gd name="connsiteY52" fmla="*/ 307926 h 316589"/>
                <a:gd name="connsiteX53" fmla="*/ 1337298 w 1567174"/>
                <a:gd name="connsiteY53" fmla="*/ 88889 h 316589"/>
                <a:gd name="connsiteX54" fmla="*/ 991493 w 1567174"/>
                <a:gd name="connsiteY54" fmla="*/ 35237 h 316589"/>
                <a:gd name="connsiteX55" fmla="*/ 962434 w 1567174"/>
                <a:gd name="connsiteY55" fmla="*/ 7148 h 316589"/>
                <a:gd name="connsiteX56" fmla="*/ 933374 w 1567174"/>
                <a:gd name="connsiteY56" fmla="*/ 35237 h 316589"/>
                <a:gd name="connsiteX57" fmla="*/ 962434 w 1567174"/>
                <a:gd name="connsiteY57" fmla="*/ 63326 h 316589"/>
                <a:gd name="connsiteX58" fmla="*/ 991493 w 1567174"/>
                <a:gd name="connsiteY58" fmla="*/ 35237 h 316589"/>
                <a:gd name="connsiteX59" fmla="*/ 1264687 w 1567174"/>
                <a:gd name="connsiteY59" fmla="*/ 198213 h 316589"/>
                <a:gd name="connsiteX60" fmla="*/ 1164415 w 1567174"/>
                <a:gd name="connsiteY60" fmla="*/ 101282 h 316589"/>
                <a:gd name="connsiteX61" fmla="*/ 1064143 w 1567174"/>
                <a:gd name="connsiteY61" fmla="*/ 198213 h 316589"/>
                <a:gd name="connsiteX62" fmla="*/ 1164415 w 1567174"/>
                <a:gd name="connsiteY62" fmla="*/ 295144 h 316589"/>
                <a:gd name="connsiteX63" fmla="*/ 1264687 w 1567174"/>
                <a:gd name="connsiteY63" fmla="*/ 198213 h 316589"/>
                <a:gd name="connsiteX64" fmla="*/ 1016707 w 1567174"/>
                <a:gd name="connsiteY64" fmla="*/ 198640 h 316589"/>
                <a:gd name="connsiteX65" fmla="*/ 1164415 w 1567174"/>
                <a:gd name="connsiteY65" fmla="*/ 80264 h 316589"/>
                <a:gd name="connsiteX66" fmla="*/ 1311618 w 1567174"/>
                <a:gd name="connsiteY66" fmla="*/ 198640 h 316589"/>
                <a:gd name="connsiteX67" fmla="*/ 1164376 w 1567174"/>
                <a:gd name="connsiteY67" fmla="*/ 316589 h 316589"/>
                <a:gd name="connsiteX68" fmla="*/ 1016707 w 1567174"/>
                <a:gd name="connsiteY68" fmla="*/ 198640 h 316589"/>
                <a:gd name="connsiteX69" fmla="*/ 987065 w 1567174"/>
                <a:gd name="connsiteY69" fmla="*/ 307926 h 316589"/>
                <a:gd name="connsiteX70" fmla="*/ 939357 w 1567174"/>
                <a:gd name="connsiteY70" fmla="*/ 307926 h 316589"/>
                <a:gd name="connsiteX71" fmla="*/ 939357 w 1567174"/>
                <a:gd name="connsiteY71" fmla="*/ 88889 h 316589"/>
                <a:gd name="connsiteX72" fmla="*/ 987065 w 1567174"/>
                <a:gd name="connsiteY72" fmla="*/ 88889 h 316589"/>
                <a:gd name="connsiteX73" fmla="*/ 987065 w 1567174"/>
                <a:gd name="connsiteY73" fmla="*/ 307926 h 316589"/>
                <a:gd name="connsiteX74" fmla="*/ 987065 w 1567174"/>
                <a:gd name="connsiteY74" fmla="*/ 307926 h 316589"/>
                <a:gd name="connsiteX75" fmla="*/ 939357 w 1567174"/>
                <a:gd name="connsiteY75" fmla="*/ 307926 h 316589"/>
                <a:gd name="connsiteX76" fmla="*/ 939357 w 1567174"/>
                <a:gd name="connsiteY76" fmla="*/ 88889 h 316589"/>
                <a:gd name="connsiteX77" fmla="*/ 987065 w 1567174"/>
                <a:gd name="connsiteY77" fmla="*/ 88889 h 316589"/>
                <a:gd name="connsiteX78" fmla="*/ 987065 w 1567174"/>
                <a:gd name="connsiteY78" fmla="*/ 307926 h 316589"/>
                <a:gd name="connsiteX79" fmla="*/ 987065 w 1567174"/>
                <a:gd name="connsiteY79" fmla="*/ 307926 h 316589"/>
                <a:gd name="connsiteX80" fmla="*/ 939357 w 1567174"/>
                <a:gd name="connsiteY80" fmla="*/ 307926 h 316589"/>
                <a:gd name="connsiteX81" fmla="*/ 939357 w 1567174"/>
                <a:gd name="connsiteY81" fmla="*/ 88889 h 316589"/>
                <a:gd name="connsiteX82" fmla="*/ 987065 w 1567174"/>
                <a:gd name="connsiteY82" fmla="*/ 88889 h 316589"/>
                <a:gd name="connsiteX83" fmla="*/ 987065 w 1567174"/>
                <a:gd name="connsiteY83" fmla="*/ 307926 h 316589"/>
                <a:gd name="connsiteX84" fmla="*/ 373777 w 1567174"/>
                <a:gd name="connsiteY84" fmla="*/ 0 h 316589"/>
                <a:gd name="connsiteX85" fmla="*/ 373777 w 1567174"/>
                <a:gd name="connsiteY85" fmla="*/ 307926 h 316589"/>
                <a:gd name="connsiteX86" fmla="*/ 326069 w 1567174"/>
                <a:gd name="connsiteY86" fmla="*/ 307926 h 316589"/>
                <a:gd name="connsiteX87" fmla="*/ 326069 w 1567174"/>
                <a:gd name="connsiteY87" fmla="*/ 0 h 316589"/>
                <a:gd name="connsiteX88" fmla="*/ 373777 w 1567174"/>
                <a:gd name="connsiteY88" fmla="*/ 0 h 316589"/>
                <a:gd name="connsiteX89" fmla="*/ 761384 w 1567174"/>
                <a:gd name="connsiteY89" fmla="*/ 88695 h 316589"/>
                <a:gd name="connsiteX90" fmla="*/ 809092 w 1567174"/>
                <a:gd name="connsiteY90" fmla="*/ 88695 h 316589"/>
                <a:gd name="connsiteX91" fmla="*/ 804314 w 1567174"/>
                <a:gd name="connsiteY91" fmla="*/ 164608 h 316589"/>
                <a:gd name="connsiteX92" fmla="*/ 806489 w 1567174"/>
                <a:gd name="connsiteY92" fmla="*/ 164608 h 316589"/>
                <a:gd name="connsiteX93" fmla="*/ 885433 w 1567174"/>
                <a:gd name="connsiteY93" fmla="*/ 86092 h 316589"/>
                <a:gd name="connsiteX94" fmla="*/ 910141 w 1567174"/>
                <a:gd name="connsiteY94" fmla="*/ 88267 h 316589"/>
                <a:gd name="connsiteX95" fmla="*/ 907538 w 1567174"/>
                <a:gd name="connsiteY95" fmla="*/ 130769 h 316589"/>
                <a:gd name="connsiteX96" fmla="*/ 878051 w 1567174"/>
                <a:gd name="connsiteY96" fmla="*/ 126418 h 316589"/>
                <a:gd name="connsiteX97" fmla="*/ 809092 w 1567174"/>
                <a:gd name="connsiteY97" fmla="*/ 216201 h 316589"/>
                <a:gd name="connsiteX98" fmla="*/ 809092 w 1567174"/>
                <a:gd name="connsiteY98" fmla="*/ 307693 h 316589"/>
                <a:gd name="connsiteX99" fmla="*/ 761384 w 1567174"/>
                <a:gd name="connsiteY99" fmla="*/ 307693 h 316589"/>
                <a:gd name="connsiteX100" fmla="*/ 761384 w 1567174"/>
                <a:gd name="connsiteY100" fmla="*/ 88695 h 3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567174" h="316589">
                  <a:moveTo>
                    <a:pt x="683995" y="307926"/>
                  </a:moveTo>
                  <a:lnTo>
                    <a:pt x="723855" y="307926"/>
                  </a:lnTo>
                  <a:lnTo>
                    <a:pt x="723855" y="234460"/>
                  </a:lnTo>
                  <a:lnTo>
                    <a:pt x="723816" y="234188"/>
                  </a:lnTo>
                  <a:lnTo>
                    <a:pt x="723816" y="88889"/>
                  </a:lnTo>
                  <a:lnTo>
                    <a:pt x="676108" y="88889"/>
                  </a:lnTo>
                  <a:lnTo>
                    <a:pt x="676108" y="207265"/>
                  </a:lnTo>
                  <a:cubicBezTo>
                    <a:pt x="676108" y="256721"/>
                    <a:pt x="650079" y="284888"/>
                    <a:pt x="609325" y="284888"/>
                  </a:cubicBezTo>
                  <a:cubicBezTo>
                    <a:pt x="568999" y="284888"/>
                    <a:pt x="545999" y="260179"/>
                    <a:pt x="545999" y="204235"/>
                  </a:cubicBezTo>
                  <a:lnTo>
                    <a:pt x="545999" y="88889"/>
                  </a:lnTo>
                  <a:lnTo>
                    <a:pt x="498291" y="88889"/>
                  </a:lnTo>
                  <a:lnTo>
                    <a:pt x="498291" y="211189"/>
                  </a:lnTo>
                  <a:cubicBezTo>
                    <a:pt x="498291" y="279293"/>
                    <a:pt x="529527" y="311811"/>
                    <a:pt x="586753" y="311811"/>
                  </a:cubicBezTo>
                  <a:cubicBezTo>
                    <a:pt x="632013" y="311811"/>
                    <a:pt x="670281" y="295610"/>
                    <a:pt x="678090" y="246581"/>
                  </a:cubicBezTo>
                  <a:lnTo>
                    <a:pt x="680110" y="246581"/>
                  </a:lnTo>
                  <a:lnTo>
                    <a:pt x="683995" y="307926"/>
                  </a:lnTo>
                  <a:close/>
                  <a:moveTo>
                    <a:pt x="680149" y="246581"/>
                  </a:moveTo>
                  <a:lnTo>
                    <a:pt x="680343" y="249379"/>
                  </a:lnTo>
                  <a:lnTo>
                    <a:pt x="680265" y="246581"/>
                  </a:lnTo>
                  <a:lnTo>
                    <a:pt x="680149" y="246581"/>
                  </a:lnTo>
                  <a:close/>
                  <a:moveTo>
                    <a:pt x="458625" y="308858"/>
                  </a:moveTo>
                  <a:lnTo>
                    <a:pt x="410918" y="308858"/>
                  </a:lnTo>
                  <a:lnTo>
                    <a:pt x="410918" y="932"/>
                  </a:lnTo>
                  <a:lnTo>
                    <a:pt x="458625" y="932"/>
                  </a:lnTo>
                  <a:lnTo>
                    <a:pt x="458625" y="308858"/>
                  </a:lnTo>
                  <a:close/>
                  <a:moveTo>
                    <a:pt x="148407" y="213520"/>
                  </a:moveTo>
                  <a:cubicBezTo>
                    <a:pt x="148369" y="213520"/>
                    <a:pt x="148291" y="213520"/>
                    <a:pt x="148252" y="213520"/>
                  </a:cubicBezTo>
                  <a:cubicBezTo>
                    <a:pt x="119464" y="213559"/>
                    <a:pt x="94173" y="224126"/>
                    <a:pt x="73155" y="236752"/>
                  </a:cubicBezTo>
                  <a:lnTo>
                    <a:pt x="152098" y="49029"/>
                  </a:lnTo>
                  <a:lnTo>
                    <a:pt x="233139" y="241686"/>
                  </a:lnTo>
                  <a:cubicBezTo>
                    <a:pt x="209752" y="225797"/>
                    <a:pt x="180731" y="213559"/>
                    <a:pt x="148407" y="213520"/>
                  </a:cubicBezTo>
                  <a:moveTo>
                    <a:pt x="54934" y="307965"/>
                  </a:moveTo>
                  <a:cubicBezTo>
                    <a:pt x="72922" y="263442"/>
                    <a:pt x="106799" y="232013"/>
                    <a:pt x="149223" y="231974"/>
                  </a:cubicBezTo>
                  <a:cubicBezTo>
                    <a:pt x="191648" y="232013"/>
                    <a:pt x="228866" y="263404"/>
                    <a:pt x="246854" y="307965"/>
                  </a:cubicBezTo>
                  <a:lnTo>
                    <a:pt x="304196" y="307848"/>
                  </a:lnTo>
                  <a:lnTo>
                    <a:pt x="174864" y="311"/>
                  </a:lnTo>
                  <a:lnTo>
                    <a:pt x="129526" y="311"/>
                  </a:lnTo>
                  <a:lnTo>
                    <a:pt x="129332" y="311"/>
                  </a:lnTo>
                  <a:lnTo>
                    <a:pt x="0" y="307848"/>
                  </a:lnTo>
                  <a:lnTo>
                    <a:pt x="54934" y="307965"/>
                  </a:lnTo>
                  <a:close/>
                  <a:moveTo>
                    <a:pt x="1337298" y="88889"/>
                  </a:moveTo>
                  <a:lnTo>
                    <a:pt x="1385006" y="88889"/>
                  </a:lnTo>
                  <a:lnTo>
                    <a:pt x="1380771" y="156915"/>
                  </a:lnTo>
                  <a:lnTo>
                    <a:pt x="1382986" y="156915"/>
                  </a:lnTo>
                  <a:cubicBezTo>
                    <a:pt x="1389474" y="105323"/>
                    <a:pt x="1420165" y="84538"/>
                    <a:pt x="1473507" y="84538"/>
                  </a:cubicBezTo>
                  <a:cubicBezTo>
                    <a:pt x="1530733" y="84538"/>
                    <a:pt x="1567174" y="123582"/>
                    <a:pt x="1567174" y="192541"/>
                  </a:cubicBezTo>
                  <a:lnTo>
                    <a:pt x="1567174" y="307887"/>
                  </a:lnTo>
                  <a:lnTo>
                    <a:pt x="1519466" y="307887"/>
                  </a:lnTo>
                  <a:lnTo>
                    <a:pt x="1519466" y="199068"/>
                  </a:lnTo>
                  <a:cubicBezTo>
                    <a:pt x="1519466" y="142269"/>
                    <a:pt x="1496933" y="116278"/>
                    <a:pt x="1453965" y="116278"/>
                  </a:cubicBezTo>
                  <a:cubicBezTo>
                    <a:pt x="1409287" y="116278"/>
                    <a:pt x="1385006" y="154662"/>
                    <a:pt x="1385006" y="206255"/>
                  </a:cubicBezTo>
                  <a:lnTo>
                    <a:pt x="1385006" y="307926"/>
                  </a:lnTo>
                  <a:lnTo>
                    <a:pt x="1337298" y="307926"/>
                  </a:lnTo>
                  <a:lnTo>
                    <a:pt x="1337298" y="88889"/>
                  </a:lnTo>
                  <a:close/>
                  <a:moveTo>
                    <a:pt x="991493" y="35237"/>
                  </a:moveTo>
                  <a:cubicBezTo>
                    <a:pt x="991493" y="18803"/>
                    <a:pt x="979217" y="7148"/>
                    <a:pt x="962434" y="7148"/>
                  </a:cubicBezTo>
                  <a:cubicBezTo>
                    <a:pt x="945534" y="7148"/>
                    <a:pt x="933374" y="18803"/>
                    <a:pt x="933374" y="35237"/>
                  </a:cubicBezTo>
                  <a:cubicBezTo>
                    <a:pt x="933374" y="51787"/>
                    <a:pt x="945534" y="63326"/>
                    <a:pt x="962434" y="63326"/>
                  </a:cubicBezTo>
                  <a:cubicBezTo>
                    <a:pt x="979178" y="63326"/>
                    <a:pt x="991493" y="51787"/>
                    <a:pt x="991493" y="35237"/>
                  </a:cubicBezTo>
                  <a:moveTo>
                    <a:pt x="1264687" y="198213"/>
                  </a:moveTo>
                  <a:cubicBezTo>
                    <a:pt x="1264687" y="140326"/>
                    <a:pt x="1223467" y="101282"/>
                    <a:pt x="1164415" y="101282"/>
                  </a:cubicBezTo>
                  <a:cubicBezTo>
                    <a:pt x="1104858" y="101282"/>
                    <a:pt x="1064143" y="140326"/>
                    <a:pt x="1064143" y="198213"/>
                  </a:cubicBezTo>
                  <a:cubicBezTo>
                    <a:pt x="1064143" y="256566"/>
                    <a:pt x="1104858" y="295144"/>
                    <a:pt x="1164415" y="295144"/>
                  </a:cubicBezTo>
                  <a:cubicBezTo>
                    <a:pt x="1223467" y="295105"/>
                    <a:pt x="1264687" y="256527"/>
                    <a:pt x="1264687" y="198213"/>
                  </a:cubicBezTo>
                  <a:moveTo>
                    <a:pt x="1016707" y="198640"/>
                  </a:moveTo>
                  <a:cubicBezTo>
                    <a:pt x="1016707" y="128827"/>
                    <a:pt x="1077197" y="80264"/>
                    <a:pt x="1164415" y="80264"/>
                  </a:cubicBezTo>
                  <a:cubicBezTo>
                    <a:pt x="1251167" y="80264"/>
                    <a:pt x="1311618" y="128827"/>
                    <a:pt x="1311618" y="198640"/>
                  </a:cubicBezTo>
                  <a:cubicBezTo>
                    <a:pt x="1311618" y="268027"/>
                    <a:pt x="1251129" y="316589"/>
                    <a:pt x="1164376" y="316589"/>
                  </a:cubicBezTo>
                  <a:cubicBezTo>
                    <a:pt x="1077197" y="316589"/>
                    <a:pt x="1016707" y="268027"/>
                    <a:pt x="1016707" y="198640"/>
                  </a:cubicBezTo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373777" y="0"/>
                  </a:moveTo>
                  <a:lnTo>
                    <a:pt x="373777" y="307926"/>
                  </a:lnTo>
                  <a:lnTo>
                    <a:pt x="326069" y="307926"/>
                  </a:lnTo>
                  <a:lnTo>
                    <a:pt x="326069" y="0"/>
                  </a:lnTo>
                  <a:lnTo>
                    <a:pt x="373777" y="0"/>
                  </a:lnTo>
                  <a:close/>
                  <a:moveTo>
                    <a:pt x="761384" y="88695"/>
                  </a:moveTo>
                  <a:lnTo>
                    <a:pt x="809092" y="88695"/>
                  </a:lnTo>
                  <a:lnTo>
                    <a:pt x="804314" y="164608"/>
                  </a:lnTo>
                  <a:lnTo>
                    <a:pt x="806489" y="164608"/>
                  </a:lnTo>
                  <a:cubicBezTo>
                    <a:pt x="814725" y="114297"/>
                    <a:pt x="839900" y="86092"/>
                    <a:pt x="885433" y="86092"/>
                  </a:cubicBezTo>
                  <a:cubicBezTo>
                    <a:pt x="894096" y="86092"/>
                    <a:pt x="901905" y="86519"/>
                    <a:pt x="910141" y="88267"/>
                  </a:cubicBezTo>
                  <a:lnTo>
                    <a:pt x="907538" y="130769"/>
                  </a:lnTo>
                  <a:cubicBezTo>
                    <a:pt x="896699" y="127312"/>
                    <a:pt x="886715" y="126418"/>
                    <a:pt x="878051" y="126418"/>
                  </a:cubicBezTo>
                  <a:cubicBezTo>
                    <a:pt x="832091" y="126418"/>
                    <a:pt x="809092" y="157226"/>
                    <a:pt x="809092" y="216201"/>
                  </a:cubicBezTo>
                  <a:lnTo>
                    <a:pt x="809092" y="307693"/>
                  </a:lnTo>
                  <a:lnTo>
                    <a:pt x="761384" y="307693"/>
                  </a:lnTo>
                  <a:lnTo>
                    <a:pt x="761384" y="88695"/>
                  </a:lnTo>
                  <a:close/>
                </a:path>
              </a:pathLst>
            </a:custGeom>
            <a:grpFill/>
            <a:ln w="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0911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Image 0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9246A7A-DB0A-483B-941E-F604B62576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95697" y="257178"/>
            <a:ext cx="4667653" cy="5635007"/>
          </a:xfrm>
          <a:prstGeom prst="rect">
            <a:avLst/>
          </a:prstGeom>
        </p:spPr>
      </p:pic>
      <p:sp>
        <p:nvSpPr>
          <p:cNvPr id="12" name="*In rare cases, the Elipse Balloon may require endoscopic or surgical intervention for removal. **Results may vary from one patient to another. A small percentage of patients don’t respond to the treatment. This material is not intended for a U.S. audien">
            <a:extLst>
              <a:ext uri="{FF2B5EF4-FFF2-40B4-BE49-F238E27FC236}">
                <a16:creationId xmlns:a16="http://schemas.microsoft.com/office/drawing/2014/main" id="{56FB30B2-9DB3-437C-B1D8-2D6D6A891103}"/>
              </a:ext>
            </a:extLst>
          </p:cNvPr>
          <p:cNvSpPr txBox="1"/>
          <p:nvPr userDrawn="1"/>
        </p:nvSpPr>
        <p:spPr>
          <a:xfrm>
            <a:off x="2874454" y="5921882"/>
            <a:ext cx="8613940" cy="233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>
              <a:defRPr sz="900">
                <a:solidFill>
                  <a:srgbClr val="FFF8F0">
                    <a:alpha val="50211"/>
                  </a:srgbClr>
                </a:solidFill>
                <a:latin typeface="GT America Light"/>
                <a:ea typeface="GT America Light"/>
                <a:cs typeface="GT America Light"/>
                <a:sym typeface="GT America Light"/>
              </a:defRPr>
            </a:pPr>
            <a:endParaRPr>
              <a:solidFill>
                <a:schemeClr val="tx1">
                  <a:alpha val="50211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ABFF07-E55C-42DB-ABF3-8C0719ED54D5}"/>
              </a:ext>
            </a:extLst>
          </p:cNvPr>
          <p:cNvGrpSpPr/>
          <p:nvPr userDrawn="1"/>
        </p:nvGrpSpPr>
        <p:grpSpPr>
          <a:xfrm>
            <a:off x="984250" y="5935164"/>
            <a:ext cx="1567174" cy="503735"/>
            <a:chOff x="984250" y="5935164"/>
            <a:chExt cx="1567174" cy="503735"/>
          </a:xfrm>
          <a:solidFill>
            <a:schemeClr val="tx1"/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D9F539-B960-4F8D-A177-5E035221072B}"/>
                </a:ext>
              </a:extLst>
            </p:cNvPr>
            <p:cNvGrpSpPr/>
            <p:nvPr userDrawn="1"/>
          </p:nvGrpSpPr>
          <p:grpSpPr>
            <a:xfrm>
              <a:off x="1325736" y="6346496"/>
              <a:ext cx="884752" cy="92403"/>
              <a:chOff x="1452393" y="6358591"/>
              <a:chExt cx="630886" cy="65889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9E22D02-CFBD-461E-BE62-46733F38F355}"/>
                  </a:ext>
                </a:extLst>
              </p:cNvPr>
              <p:cNvSpPr/>
              <p:nvPr/>
            </p:nvSpPr>
            <p:spPr>
              <a:xfrm>
                <a:off x="1452393" y="6360300"/>
                <a:ext cx="54351" cy="62354"/>
              </a:xfrm>
              <a:custGeom>
                <a:avLst/>
                <a:gdLst>
                  <a:gd name="connsiteX0" fmla="*/ 41647 w 54351"/>
                  <a:gd name="connsiteY0" fmla="*/ 19697 h 62354"/>
                  <a:gd name="connsiteX1" fmla="*/ 28982 w 54351"/>
                  <a:gd name="connsiteY1" fmla="*/ 9091 h 62354"/>
                  <a:gd name="connsiteX2" fmla="*/ 12199 w 54351"/>
                  <a:gd name="connsiteY2" fmla="*/ 9091 h 62354"/>
                  <a:gd name="connsiteX3" fmla="*/ 12199 w 54351"/>
                  <a:gd name="connsiteY3" fmla="*/ 30420 h 62354"/>
                  <a:gd name="connsiteX4" fmla="*/ 28982 w 54351"/>
                  <a:gd name="connsiteY4" fmla="*/ 30420 h 62354"/>
                  <a:gd name="connsiteX5" fmla="*/ 41647 w 54351"/>
                  <a:gd name="connsiteY5" fmla="*/ 19697 h 62354"/>
                  <a:gd name="connsiteX6" fmla="*/ 54351 w 54351"/>
                  <a:gd name="connsiteY6" fmla="*/ 19425 h 62354"/>
                  <a:gd name="connsiteX7" fmla="*/ 30886 w 54351"/>
                  <a:gd name="connsiteY7" fmla="*/ 39355 h 62354"/>
                  <a:gd name="connsiteX8" fmla="*/ 12199 w 54351"/>
                  <a:gd name="connsiteY8" fmla="*/ 39355 h 62354"/>
                  <a:gd name="connsiteX9" fmla="*/ 12199 w 54351"/>
                  <a:gd name="connsiteY9" fmla="*/ 62354 h 62354"/>
                  <a:gd name="connsiteX10" fmla="*/ 0 w 54351"/>
                  <a:gd name="connsiteY10" fmla="*/ 62354 h 62354"/>
                  <a:gd name="connsiteX11" fmla="*/ 0 w 54351"/>
                  <a:gd name="connsiteY11" fmla="*/ 0 h 62354"/>
                  <a:gd name="connsiteX12" fmla="*/ 31430 w 54351"/>
                  <a:gd name="connsiteY12" fmla="*/ 0 h 62354"/>
                  <a:gd name="connsiteX13" fmla="*/ 54351 w 54351"/>
                  <a:gd name="connsiteY13" fmla="*/ 19425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351" h="62354">
                    <a:moveTo>
                      <a:pt x="41647" y="19697"/>
                    </a:moveTo>
                    <a:cubicBezTo>
                      <a:pt x="41647" y="13131"/>
                      <a:pt x="36908" y="9091"/>
                      <a:pt x="28982" y="9091"/>
                    </a:cubicBezTo>
                    <a:lnTo>
                      <a:pt x="12199" y="9091"/>
                    </a:lnTo>
                    <a:lnTo>
                      <a:pt x="12199" y="30420"/>
                    </a:lnTo>
                    <a:lnTo>
                      <a:pt x="28982" y="30420"/>
                    </a:lnTo>
                    <a:cubicBezTo>
                      <a:pt x="36791" y="30420"/>
                      <a:pt x="41647" y="26301"/>
                      <a:pt x="41647" y="19697"/>
                    </a:cubicBezTo>
                    <a:moveTo>
                      <a:pt x="54351" y="19425"/>
                    </a:moveTo>
                    <a:cubicBezTo>
                      <a:pt x="54351" y="31624"/>
                      <a:pt x="45222" y="39355"/>
                      <a:pt x="30886" y="39355"/>
                    </a:cubicBezTo>
                    <a:lnTo>
                      <a:pt x="12199" y="39355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430" y="0"/>
                    </a:lnTo>
                    <a:cubicBezTo>
                      <a:pt x="45493" y="39"/>
                      <a:pt x="54351" y="7576"/>
                      <a:pt x="54351" y="19425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626DC49-85D8-494F-84F2-78F332122F36}"/>
                  </a:ext>
                </a:extLst>
              </p:cNvPr>
              <p:cNvSpPr/>
              <p:nvPr/>
            </p:nvSpPr>
            <p:spPr>
              <a:xfrm>
                <a:off x="1539651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565 w 56565"/>
                  <a:gd name="connsiteY1" fmla="*/ 29176 h 62354"/>
                  <a:gd name="connsiteX2" fmla="*/ 41686 w 56565"/>
                  <a:gd name="connsiteY2" fmla="*/ 18998 h 62354"/>
                  <a:gd name="connsiteX3" fmla="*/ 29565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894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894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565" y="29176"/>
                    </a:lnTo>
                    <a:cubicBezTo>
                      <a:pt x="38617" y="29176"/>
                      <a:pt x="41686" y="24514"/>
                      <a:pt x="41686" y="18998"/>
                    </a:cubicBezTo>
                    <a:cubicBezTo>
                      <a:pt x="41686" y="13559"/>
                      <a:pt x="38695" y="9091"/>
                      <a:pt x="29565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894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894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E14B973-20E0-46B4-975B-782A46773F3A}"/>
                  </a:ext>
                </a:extLst>
              </p:cNvPr>
              <p:cNvSpPr/>
              <p:nvPr/>
            </p:nvSpPr>
            <p:spPr>
              <a:xfrm>
                <a:off x="1623761" y="6358591"/>
                <a:ext cx="68842" cy="65850"/>
              </a:xfrm>
              <a:custGeom>
                <a:avLst/>
                <a:gdLst>
                  <a:gd name="connsiteX0" fmla="*/ 56100 w 68842"/>
                  <a:gd name="connsiteY0" fmla="*/ 32906 h 65850"/>
                  <a:gd name="connsiteX1" fmla="*/ 34421 w 68842"/>
                  <a:gd name="connsiteY1" fmla="*/ 9557 h 65850"/>
                  <a:gd name="connsiteX2" fmla="*/ 12743 w 68842"/>
                  <a:gd name="connsiteY2" fmla="*/ 32906 h 65850"/>
                  <a:gd name="connsiteX3" fmla="*/ 34421 w 68842"/>
                  <a:gd name="connsiteY3" fmla="*/ 56255 h 65850"/>
                  <a:gd name="connsiteX4" fmla="*/ 56100 w 68842"/>
                  <a:gd name="connsiteY4" fmla="*/ 32906 h 65850"/>
                  <a:gd name="connsiteX5" fmla="*/ 0 w 68842"/>
                  <a:gd name="connsiteY5" fmla="*/ 32906 h 65850"/>
                  <a:gd name="connsiteX6" fmla="*/ 34421 w 68842"/>
                  <a:gd name="connsiteY6" fmla="*/ 0 h 65850"/>
                  <a:gd name="connsiteX7" fmla="*/ 68842 w 68842"/>
                  <a:gd name="connsiteY7" fmla="*/ 32906 h 65850"/>
                  <a:gd name="connsiteX8" fmla="*/ 34421 w 68842"/>
                  <a:gd name="connsiteY8" fmla="*/ 65851 h 65850"/>
                  <a:gd name="connsiteX9" fmla="*/ 0 w 68842"/>
                  <a:gd name="connsiteY9" fmla="*/ 32906 h 6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842" h="65850">
                    <a:moveTo>
                      <a:pt x="56100" y="32906"/>
                    </a:moveTo>
                    <a:cubicBezTo>
                      <a:pt x="56100" y="18609"/>
                      <a:pt x="47747" y="9557"/>
                      <a:pt x="34421" y="9557"/>
                    </a:cubicBezTo>
                    <a:cubicBezTo>
                      <a:pt x="21096" y="9557"/>
                      <a:pt x="12743" y="18609"/>
                      <a:pt x="12743" y="32906"/>
                    </a:cubicBezTo>
                    <a:cubicBezTo>
                      <a:pt x="12743" y="47047"/>
                      <a:pt x="21096" y="56255"/>
                      <a:pt x="34421" y="56255"/>
                    </a:cubicBezTo>
                    <a:cubicBezTo>
                      <a:pt x="47747" y="56255"/>
                      <a:pt x="56100" y="47203"/>
                      <a:pt x="56100" y="32906"/>
                    </a:cubicBezTo>
                    <a:moveTo>
                      <a:pt x="0" y="32906"/>
                    </a:moveTo>
                    <a:cubicBezTo>
                      <a:pt x="0" y="12704"/>
                      <a:pt x="13598" y="0"/>
                      <a:pt x="34421" y="0"/>
                    </a:cubicBezTo>
                    <a:cubicBezTo>
                      <a:pt x="55245" y="0"/>
                      <a:pt x="68842" y="12743"/>
                      <a:pt x="68842" y="32906"/>
                    </a:cubicBezTo>
                    <a:cubicBezTo>
                      <a:pt x="68842" y="52992"/>
                      <a:pt x="55245" y="65851"/>
                      <a:pt x="34421" y="65851"/>
                    </a:cubicBezTo>
                    <a:cubicBezTo>
                      <a:pt x="13598" y="65851"/>
                      <a:pt x="0" y="52914"/>
                      <a:pt x="0" y="32906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943FF9-440A-4CF3-BCA4-6EAEB8ADA42D}"/>
                  </a:ext>
                </a:extLst>
              </p:cNvPr>
              <p:cNvSpPr/>
              <p:nvPr/>
            </p:nvSpPr>
            <p:spPr>
              <a:xfrm>
                <a:off x="1722829" y="6358591"/>
                <a:ext cx="65151" cy="65889"/>
              </a:xfrm>
              <a:custGeom>
                <a:avLst/>
                <a:gdLst>
                  <a:gd name="connsiteX0" fmla="*/ 0 w 65151"/>
                  <a:gd name="connsiteY0" fmla="*/ 33100 h 65889"/>
                  <a:gd name="connsiteX1" fmla="*/ 34421 w 65151"/>
                  <a:gd name="connsiteY1" fmla="*/ 0 h 65889"/>
                  <a:gd name="connsiteX2" fmla="*/ 64724 w 65151"/>
                  <a:gd name="connsiteY2" fmla="*/ 19580 h 65889"/>
                  <a:gd name="connsiteX3" fmla="*/ 52176 w 65151"/>
                  <a:gd name="connsiteY3" fmla="*/ 21678 h 65889"/>
                  <a:gd name="connsiteX4" fmla="*/ 34072 w 65151"/>
                  <a:gd name="connsiteY4" fmla="*/ 9363 h 65889"/>
                  <a:gd name="connsiteX5" fmla="*/ 12549 w 65151"/>
                  <a:gd name="connsiteY5" fmla="*/ 33061 h 65889"/>
                  <a:gd name="connsiteX6" fmla="*/ 34149 w 65151"/>
                  <a:gd name="connsiteY6" fmla="*/ 56410 h 65889"/>
                  <a:gd name="connsiteX7" fmla="*/ 54079 w 65151"/>
                  <a:gd name="connsiteY7" fmla="*/ 40093 h 65889"/>
                  <a:gd name="connsiteX8" fmla="*/ 54079 w 65151"/>
                  <a:gd name="connsiteY8" fmla="*/ 39316 h 65889"/>
                  <a:gd name="connsiteX9" fmla="*/ 33256 w 65151"/>
                  <a:gd name="connsiteY9" fmla="*/ 39316 h 65889"/>
                  <a:gd name="connsiteX10" fmla="*/ 33256 w 65151"/>
                  <a:gd name="connsiteY10" fmla="*/ 30458 h 65889"/>
                  <a:gd name="connsiteX11" fmla="*/ 65152 w 65151"/>
                  <a:gd name="connsiteY11" fmla="*/ 30458 h 65889"/>
                  <a:gd name="connsiteX12" fmla="*/ 65152 w 65151"/>
                  <a:gd name="connsiteY12" fmla="*/ 64103 h 65889"/>
                  <a:gd name="connsiteX13" fmla="*/ 56177 w 65151"/>
                  <a:gd name="connsiteY13" fmla="*/ 64103 h 65889"/>
                  <a:gd name="connsiteX14" fmla="*/ 55323 w 65151"/>
                  <a:gd name="connsiteY14" fmla="*/ 53924 h 65889"/>
                  <a:gd name="connsiteX15" fmla="*/ 31702 w 65151"/>
                  <a:gd name="connsiteY15" fmla="*/ 65890 h 65889"/>
                  <a:gd name="connsiteX16" fmla="*/ 0 w 65151"/>
                  <a:gd name="connsiteY16" fmla="*/ 33100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51" h="65889">
                    <a:moveTo>
                      <a:pt x="0" y="33100"/>
                    </a:moveTo>
                    <a:cubicBezTo>
                      <a:pt x="0" y="13598"/>
                      <a:pt x="12976" y="0"/>
                      <a:pt x="34421" y="0"/>
                    </a:cubicBezTo>
                    <a:cubicBezTo>
                      <a:pt x="52331" y="0"/>
                      <a:pt x="62238" y="9479"/>
                      <a:pt x="64724" y="19580"/>
                    </a:cubicBezTo>
                    <a:lnTo>
                      <a:pt x="52176" y="21678"/>
                    </a:lnTo>
                    <a:cubicBezTo>
                      <a:pt x="50583" y="15346"/>
                      <a:pt x="44988" y="9363"/>
                      <a:pt x="34072" y="9363"/>
                    </a:cubicBezTo>
                    <a:cubicBezTo>
                      <a:pt x="20552" y="9363"/>
                      <a:pt x="12549" y="18765"/>
                      <a:pt x="12549" y="33061"/>
                    </a:cubicBezTo>
                    <a:cubicBezTo>
                      <a:pt x="12549" y="46737"/>
                      <a:pt x="20202" y="56410"/>
                      <a:pt x="34149" y="56410"/>
                    </a:cubicBezTo>
                    <a:cubicBezTo>
                      <a:pt x="48174" y="56410"/>
                      <a:pt x="53885" y="47086"/>
                      <a:pt x="54079" y="40093"/>
                    </a:cubicBezTo>
                    <a:lnTo>
                      <a:pt x="54079" y="39316"/>
                    </a:lnTo>
                    <a:lnTo>
                      <a:pt x="33256" y="39316"/>
                    </a:lnTo>
                    <a:lnTo>
                      <a:pt x="33256" y="30458"/>
                    </a:lnTo>
                    <a:lnTo>
                      <a:pt x="65152" y="30458"/>
                    </a:lnTo>
                    <a:lnTo>
                      <a:pt x="65152" y="64103"/>
                    </a:lnTo>
                    <a:lnTo>
                      <a:pt x="56177" y="64103"/>
                    </a:lnTo>
                    <a:lnTo>
                      <a:pt x="55323" y="53924"/>
                    </a:lnTo>
                    <a:cubicBezTo>
                      <a:pt x="51632" y="60839"/>
                      <a:pt x="43473" y="65890"/>
                      <a:pt x="31702" y="65890"/>
                    </a:cubicBezTo>
                    <a:cubicBezTo>
                      <a:pt x="12044" y="65851"/>
                      <a:pt x="0" y="52331"/>
                      <a:pt x="0" y="33100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0934C7C-8DE6-468D-9AA0-6B5AA87D078C}"/>
                  </a:ext>
                </a:extLst>
              </p:cNvPr>
              <p:cNvSpPr/>
              <p:nvPr/>
            </p:nvSpPr>
            <p:spPr>
              <a:xfrm>
                <a:off x="1824616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604 w 56565"/>
                  <a:gd name="connsiteY1" fmla="*/ 29176 h 62354"/>
                  <a:gd name="connsiteX2" fmla="*/ 41725 w 56565"/>
                  <a:gd name="connsiteY2" fmla="*/ 18998 h 62354"/>
                  <a:gd name="connsiteX3" fmla="*/ 29604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933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933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604" y="29176"/>
                    </a:lnTo>
                    <a:cubicBezTo>
                      <a:pt x="38656" y="29176"/>
                      <a:pt x="41725" y="24514"/>
                      <a:pt x="41725" y="18998"/>
                    </a:cubicBezTo>
                    <a:cubicBezTo>
                      <a:pt x="41725" y="13559"/>
                      <a:pt x="38734" y="9091"/>
                      <a:pt x="29604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933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933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D8C2A19-0195-4855-B135-3EE0A2ADB20B}"/>
                  </a:ext>
                </a:extLst>
              </p:cNvPr>
              <p:cNvSpPr/>
              <p:nvPr/>
            </p:nvSpPr>
            <p:spPr>
              <a:xfrm>
                <a:off x="1909581" y="6360339"/>
                <a:ext cx="68259" cy="62315"/>
              </a:xfrm>
              <a:custGeom>
                <a:avLst/>
                <a:gdLst>
                  <a:gd name="connsiteX0" fmla="*/ 45804 w 68259"/>
                  <a:gd name="connsiteY0" fmla="*/ 38267 h 62315"/>
                  <a:gd name="connsiteX1" fmla="*/ 38073 w 68259"/>
                  <a:gd name="connsiteY1" fmla="*/ 19114 h 62315"/>
                  <a:gd name="connsiteX2" fmla="*/ 34227 w 68259"/>
                  <a:gd name="connsiteY2" fmla="*/ 9091 h 62315"/>
                  <a:gd name="connsiteX3" fmla="*/ 34033 w 68259"/>
                  <a:gd name="connsiteY3" fmla="*/ 9091 h 62315"/>
                  <a:gd name="connsiteX4" fmla="*/ 30070 w 68259"/>
                  <a:gd name="connsiteY4" fmla="*/ 19114 h 62315"/>
                  <a:gd name="connsiteX5" fmla="*/ 22339 w 68259"/>
                  <a:gd name="connsiteY5" fmla="*/ 38267 h 62315"/>
                  <a:gd name="connsiteX6" fmla="*/ 45804 w 68259"/>
                  <a:gd name="connsiteY6" fmla="*/ 38267 h 62315"/>
                  <a:gd name="connsiteX7" fmla="*/ 49340 w 68259"/>
                  <a:gd name="connsiteY7" fmla="*/ 47125 h 62315"/>
                  <a:gd name="connsiteX8" fmla="*/ 18881 w 68259"/>
                  <a:gd name="connsiteY8" fmla="*/ 47125 h 62315"/>
                  <a:gd name="connsiteX9" fmla="*/ 12743 w 68259"/>
                  <a:gd name="connsiteY9" fmla="*/ 62316 h 62315"/>
                  <a:gd name="connsiteX10" fmla="*/ 0 w 68259"/>
                  <a:gd name="connsiteY10" fmla="*/ 62316 h 62315"/>
                  <a:gd name="connsiteX11" fmla="*/ 27234 w 68259"/>
                  <a:gd name="connsiteY11" fmla="*/ 0 h 62315"/>
                  <a:gd name="connsiteX12" fmla="*/ 41026 w 68259"/>
                  <a:gd name="connsiteY12" fmla="*/ 0 h 62315"/>
                  <a:gd name="connsiteX13" fmla="*/ 68260 w 68259"/>
                  <a:gd name="connsiteY13" fmla="*/ 62316 h 62315"/>
                  <a:gd name="connsiteX14" fmla="*/ 55517 w 68259"/>
                  <a:gd name="connsiteY14" fmla="*/ 62316 h 62315"/>
                  <a:gd name="connsiteX15" fmla="*/ 49340 w 68259"/>
                  <a:gd name="connsiteY15" fmla="*/ 47125 h 6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259" h="62315">
                    <a:moveTo>
                      <a:pt x="45804" y="38267"/>
                    </a:moveTo>
                    <a:lnTo>
                      <a:pt x="38073" y="19114"/>
                    </a:lnTo>
                    <a:cubicBezTo>
                      <a:pt x="36208" y="15152"/>
                      <a:pt x="35082" y="12626"/>
                      <a:pt x="34227" y="9091"/>
                    </a:cubicBezTo>
                    <a:lnTo>
                      <a:pt x="34033" y="9091"/>
                    </a:lnTo>
                    <a:cubicBezTo>
                      <a:pt x="33061" y="12587"/>
                      <a:pt x="31935" y="15152"/>
                      <a:pt x="30070" y="19114"/>
                    </a:cubicBezTo>
                    <a:lnTo>
                      <a:pt x="22339" y="38267"/>
                    </a:lnTo>
                    <a:lnTo>
                      <a:pt x="45804" y="38267"/>
                    </a:lnTo>
                    <a:close/>
                    <a:moveTo>
                      <a:pt x="49340" y="47125"/>
                    </a:moveTo>
                    <a:lnTo>
                      <a:pt x="18881" y="47125"/>
                    </a:lnTo>
                    <a:lnTo>
                      <a:pt x="12743" y="62316"/>
                    </a:lnTo>
                    <a:lnTo>
                      <a:pt x="0" y="62316"/>
                    </a:lnTo>
                    <a:lnTo>
                      <a:pt x="27234" y="0"/>
                    </a:lnTo>
                    <a:lnTo>
                      <a:pt x="41026" y="0"/>
                    </a:lnTo>
                    <a:lnTo>
                      <a:pt x="68260" y="62316"/>
                    </a:lnTo>
                    <a:lnTo>
                      <a:pt x="55517" y="62316"/>
                    </a:lnTo>
                    <a:lnTo>
                      <a:pt x="49340" y="47125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62B470F-50E8-4037-9597-F55F1290F21C}"/>
                  </a:ext>
                </a:extLst>
              </p:cNvPr>
              <p:cNvSpPr/>
              <p:nvPr/>
            </p:nvSpPr>
            <p:spPr>
              <a:xfrm>
                <a:off x="2010397" y="6360339"/>
                <a:ext cx="72882" cy="62354"/>
              </a:xfrm>
              <a:custGeom>
                <a:avLst/>
                <a:gdLst>
                  <a:gd name="connsiteX0" fmla="*/ 0 w 72882"/>
                  <a:gd name="connsiteY0" fmla="*/ 0 h 62354"/>
                  <a:gd name="connsiteX1" fmla="*/ 17638 w 72882"/>
                  <a:gd name="connsiteY1" fmla="*/ 0 h 62354"/>
                  <a:gd name="connsiteX2" fmla="*/ 34499 w 72882"/>
                  <a:gd name="connsiteY2" fmla="*/ 43473 h 62354"/>
                  <a:gd name="connsiteX3" fmla="*/ 36247 w 72882"/>
                  <a:gd name="connsiteY3" fmla="*/ 49806 h 62354"/>
                  <a:gd name="connsiteX4" fmla="*/ 36441 w 72882"/>
                  <a:gd name="connsiteY4" fmla="*/ 49806 h 62354"/>
                  <a:gd name="connsiteX5" fmla="*/ 38267 w 72882"/>
                  <a:gd name="connsiteY5" fmla="*/ 43473 h 62354"/>
                  <a:gd name="connsiteX6" fmla="*/ 55051 w 72882"/>
                  <a:gd name="connsiteY6" fmla="*/ 0 h 62354"/>
                  <a:gd name="connsiteX7" fmla="*/ 72883 w 72882"/>
                  <a:gd name="connsiteY7" fmla="*/ 0 h 62354"/>
                  <a:gd name="connsiteX8" fmla="*/ 72883 w 72882"/>
                  <a:gd name="connsiteY8" fmla="*/ 62354 h 62354"/>
                  <a:gd name="connsiteX9" fmla="*/ 61733 w 72882"/>
                  <a:gd name="connsiteY9" fmla="*/ 62354 h 62354"/>
                  <a:gd name="connsiteX10" fmla="*/ 61733 w 72882"/>
                  <a:gd name="connsiteY10" fmla="*/ 17211 h 62354"/>
                  <a:gd name="connsiteX11" fmla="*/ 62160 w 72882"/>
                  <a:gd name="connsiteY11" fmla="*/ 9674 h 62354"/>
                  <a:gd name="connsiteX12" fmla="*/ 61811 w 72882"/>
                  <a:gd name="connsiteY12" fmla="*/ 9674 h 62354"/>
                  <a:gd name="connsiteX13" fmla="*/ 59518 w 72882"/>
                  <a:gd name="connsiteY13" fmla="*/ 16977 h 62354"/>
                  <a:gd name="connsiteX14" fmla="*/ 41803 w 72882"/>
                  <a:gd name="connsiteY14" fmla="*/ 62354 h 62354"/>
                  <a:gd name="connsiteX15" fmla="*/ 30575 w 72882"/>
                  <a:gd name="connsiteY15" fmla="*/ 62354 h 62354"/>
                  <a:gd name="connsiteX16" fmla="*/ 12859 w 72882"/>
                  <a:gd name="connsiteY16" fmla="*/ 16977 h 62354"/>
                  <a:gd name="connsiteX17" fmla="*/ 10761 w 72882"/>
                  <a:gd name="connsiteY17" fmla="*/ 9674 h 62354"/>
                  <a:gd name="connsiteX18" fmla="*/ 10412 w 72882"/>
                  <a:gd name="connsiteY18" fmla="*/ 9674 h 62354"/>
                  <a:gd name="connsiteX19" fmla="*/ 10839 w 72882"/>
                  <a:gd name="connsiteY19" fmla="*/ 17211 h 62354"/>
                  <a:gd name="connsiteX20" fmla="*/ 10839 w 72882"/>
                  <a:gd name="connsiteY20" fmla="*/ 62354 h 62354"/>
                  <a:gd name="connsiteX21" fmla="*/ 39 w 72882"/>
                  <a:gd name="connsiteY21" fmla="*/ 62354 h 62354"/>
                  <a:gd name="connsiteX22" fmla="*/ 39 w 72882"/>
                  <a:gd name="connsiteY22" fmla="*/ 0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882" h="62354">
                    <a:moveTo>
                      <a:pt x="0" y="0"/>
                    </a:moveTo>
                    <a:lnTo>
                      <a:pt x="17638" y="0"/>
                    </a:lnTo>
                    <a:lnTo>
                      <a:pt x="34499" y="43473"/>
                    </a:lnTo>
                    <a:cubicBezTo>
                      <a:pt x="35392" y="46193"/>
                      <a:pt x="35897" y="47669"/>
                      <a:pt x="36247" y="49806"/>
                    </a:cubicBezTo>
                    <a:lnTo>
                      <a:pt x="36441" y="49806"/>
                    </a:lnTo>
                    <a:cubicBezTo>
                      <a:pt x="36791" y="47708"/>
                      <a:pt x="37296" y="46115"/>
                      <a:pt x="38267" y="43473"/>
                    </a:cubicBezTo>
                    <a:lnTo>
                      <a:pt x="55051" y="0"/>
                    </a:lnTo>
                    <a:lnTo>
                      <a:pt x="72883" y="0"/>
                    </a:lnTo>
                    <a:lnTo>
                      <a:pt x="72883" y="62354"/>
                    </a:lnTo>
                    <a:lnTo>
                      <a:pt x="61733" y="62354"/>
                    </a:lnTo>
                    <a:lnTo>
                      <a:pt x="61733" y="17211"/>
                    </a:lnTo>
                    <a:cubicBezTo>
                      <a:pt x="61733" y="14646"/>
                      <a:pt x="61888" y="11927"/>
                      <a:pt x="62160" y="9674"/>
                    </a:cubicBezTo>
                    <a:lnTo>
                      <a:pt x="61811" y="9674"/>
                    </a:lnTo>
                    <a:cubicBezTo>
                      <a:pt x="61539" y="11072"/>
                      <a:pt x="60490" y="14608"/>
                      <a:pt x="59518" y="16977"/>
                    </a:cubicBezTo>
                    <a:lnTo>
                      <a:pt x="41803" y="62354"/>
                    </a:lnTo>
                    <a:lnTo>
                      <a:pt x="30575" y="62354"/>
                    </a:lnTo>
                    <a:lnTo>
                      <a:pt x="12859" y="16977"/>
                    </a:lnTo>
                    <a:cubicBezTo>
                      <a:pt x="11966" y="14608"/>
                      <a:pt x="11111" y="11344"/>
                      <a:pt x="10761" y="9674"/>
                    </a:cubicBezTo>
                    <a:lnTo>
                      <a:pt x="10412" y="9674"/>
                    </a:lnTo>
                    <a:cubicBezTo>
                      <a:pt x="10684" y="11888"/>
                      <a:pt x="10839" y="14413"/>
                      <a:pt x="10839" y="17211"/>
                    </a:cubicBezTo>
                    <a:lnTo>
                      <a:pt x="10839" y="62354"/>
                    </a:lnTo>
                    <a:lnTo>
                      <a:pt x="39" y="6235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56D140C-A7A3-4E86-8025-70F41225B31D}"/>
                </a:ext>
              </a:extLst>
            </p:cNvPr>
            <p:cNvSpPr/>
            <p:nvPr/>
          </p:nvSpPr>
          <p:spPr>
            <a:xfrm>
              <a:off x="984250" y="5935164"/>
              <a:ext cx="1567174" cy="316589"/>
            </a:xfrm>
            <a:custGeom>
              <a:avLst/>
              <a:gdLst>
                <a:gd name="connsiteX0" fmla="*/ 683995 w 1567174"/>
                <a:gd name="connsiteY0" fmla="*/ 307926 h 316589"/>
                <a:gd name="connsiteX1" fmla="*/ 723855 w 1567174"/>
                <a:gd name="connsiteY1" fmla="*/ 307926 h 316589"/>
                <a:gd name="connsiteX2" fmla="*/ 723855 w 1567174"/>
                <a:gd name="connsiteY2" fmla="*/ 234460 h 316589"/>
                <a:gd name="connsiteX3" fmla="*/ 723816 w 1567174"/>
                <a:gd name="connsiteY3" fmla="*/ 234188 h 316589"/>
                <a:gd name="connsiteX4" fmla="*/ 723816 w 1567174"/>
                <a:gd name="connsiteY4" fmla="*/ 88889 h 316589"/>
                <a:gd name="connsiteX5" fmla="*/ 676108 w 1567174"/>
                <a:gd name="connsiteY5" fmla="*/ 88889 h 316589"/>
                <a:gd name="connsiteX6" fmla="*/ 676108 w 1567174"/>
                <a:gd name="connsiteY6" fmla="*/ 207265 h 316589"/>
                <a:gd name="connsiteX7" fmla="*/ 609325 w 1567174"/>
                <a:gd name="connsiteY7" fmla="*/ 284888 h 316589"/>
                <a:gd name="connsiteX8" fmla="*/ 545999 w 1567174"/>
                <a:gd name="connsiteY8" fmla="*/ 204235 h 316589"/>
                <a:gd name="connsiteX9" fmla="*/ 545999 w 1567174"/>
                <a:gd name="connsiteY9" fmla="*/ 88889 h 316589"/>
                <a:gd name="connsiteX10" fmla="*/ 498291 w 1567174"/>
                <a:gd name="connsiteY10" fmla="*/ 88889 h 316589"/>
                <a:gd name="connsiteX11" fmla="*/ 498291 w 1567174"/>
                <a:gd name="connsiteY11" fmla="*/ 211189 h 316589"/>
                <a:gd name="connsiteX12" fmla="*/ 586753 w 1567174"/>
                <a:gd name="connsiteY12" fmla="*/ 311811 h 316589"/>
                <a:gd name="connsiteX13" fmla="*/ 678090 w 1567174"/>
                <a:gd name="connsiteY13" fmla="*/ 246581 h 316589"/>
                <a:gd name="connsiteX14" fmla="*/ 680110 w 1567174"/>
                <a:gd name="connsiteY14" fmla="*/ 246581 h 316589"/>
                <a:gd name="connsiteX15" fmla="*/ 683995 w 1567174"/>
                <a:gd name="connsiteY15" fmla="*/ 307926 h 316589"/>
                <a:gd name="connsiteX16" fmla="*/ 680149 w 1567174"/>
                <a:gd name="connsiteY16" fmla="*/ 246581 h 316589"/>
                <a:gd name="connsiteX17" fmla="*/ 680343 w 1567174"/>
                <a:gd name="connsiteY17" fmla="*/ 249379 h 316589"/>
                <a:gd name="connsiteX18" fmla="*/ 680265 w 1567174"/>
                <a:gd name="connsiteY18" fmla="*/ 246581 h 316589"/>
                <a:gd name="connsiteX19" fmla="*/ 680149 w 1567174"/>
                <a:gd name="connsiteY19" fmla="*/ 246581 h 316589"/>
                <a:gd name="connsiteX20" fmla="*/ 458625 w 1567174"/>
                <a:gd name="connsiteY20" fmla="*/ 308858 h 316589"/>
                <a:gd name="connsiteX21" fmla="*/ 410918 w 1567174"/>
                <a:gd name="connsiteY21" fmla="*/ 308858 h 316589"/>
                <a:gd name="connsiteX22" fmla="*/ 410918 w 1567174"/>
                <a:gd name="connsiteY22" fmla="*/ 932 h 316589"/>
                <a:gd name="connsiteX23" fmla="*/ 458625 w 1567174"/>
                <a:gd name="connsiteY23" fmla="*/ 932 h 316589"/>
                <a:gd name="connsiteX24" fmla="*/ 458625 w 1567174"/>
                <a:gd name="connsiteY24" fmla="*/ 308858 h 316589"/>
                <a:gd name="connsiteX25" fmla="*/ 148407 w 1567174"/>
                <a:gd name="connsiteY25" fmla="*/ 213520 h 316589"/>
                <a:gd name="connsiteX26" fmla="*/ 148252 w 1567174"/>
                <a:gd name="connsiteY26" fmla="*/ 213520 h 316589"/>
                <a:gd name="connsiteX27" fmla="*/ 73155 w 1567174"/>
                <a:gd name="connsiteY27" fmla="*/ 236752 h 316589"/>
                <a:gd name="connsiteX28" fmla="*/ 152098 w 1567174"/>
                <a:gd name="connsiteY28" fmla="*/ 49029 h 316589"/>
                <a:gd name="connsiteX29" fmla="*/ 233139 w 1567174"/>
                <a:gd name="connsiteY29" fmla="*/ 241686 h 316589"/>
                <a:gd name="connsiteX30" fmla="*/ 148407 w 1567174"/>
                <a:gd name="connsiteY30" fmla="*/ 213520 h 316589"/>
                <a:gd name="connsiteX31" fmla="*/ 54934 w 1567174"/>
                <a:gd name="connsiteY31" fmla="*/ 307965 h 316589"/>
                <a:gd name="connsiteX32" fmla="*/ 149223 w 1567174"/>
                <a:gd name="connsiteY32" fmla="*/ 231974 h 316589"/>
                <a:gd name="connsiteX33" fmla="*/ 246854 w 1567174"/>
                <a:gd name="connsiteY33" fmla="*/ 307965 h 316589"/>
                <a:gd name="connsiteX34" fmla="*/ 304196 w 1567174"/>
                <a:gd name="connsiteY34" fmla="*/ 307848 h 316589"/>
                <a:gd name="connsiteX35" fmla="*/ 174864 w 1567174"/>
                <a:gd name="connsiteY35" fmla="*/ 311 h 316589"/>
                <a:gd name="connsiteX36" fmla="*/ 129526 w 1567174"/>
                <a:gd name="connsiteY36" fmla="*/ 311 h 316589"/>
                <a:gd name="connsiteX37" fmla="*/ 129332 w 1567174"/>
                <a:gd name="connsiteY37" fmla="*/ 311 h 316589"/>
                <a:gd name="connsiteX38" fmla="*/ 0 w 1567174"/>
                <a:gd name="connsiteY38" fmla="*/ 307848 h 316589"/>
                <a:gd name="connsiteX39" fmla="*/ 54934 w 1567174"/>
                <a:gd name="connsiteY39" fmla="*/ 307965 h 316589"/>
                <a:gd name="connsiteX40" fmla="*/ 1337298 w 1567174"/>
                <a:gd name="connsiteY40" fmla="*/ 88889 h 316589"/>
                <a:gd name="connsiteX41" fmla="*/ 1385006 w 1567174"/>
                <a:gd name="connsiteY41" fmla="*/ 88889 h 316589"/>
                <a:gd name="connsiteX42" fmla="*/ 1380771 w 1567174"/>
                <a:gd name="connsiteY42" fmla="*/ 156915 h 316589"/>
                <a:gd name="connsiteX43" fmla="*/ 1382986 w 1567174"/>
                <a:gd name="connsiteY43" fmla="*/ 156915 h 316589"/>
                <a:gd name="connsiteX44" fmla="*/ 1473507 w 1567174"/>
                <a:gd name="connsiteY44" fmla="*/ 84538 h 316589"/>
                <a:gd name="connsiteX45" fmla="*/ 1567174 w 1567174"/>
                <a:gd name="connsiteY45" fmla="*/ 192541 h 316589"/>
                <a:gd name="connsiteX46" fmla="*/ 1567174 w 1567174"/>
                <a:gd name="connsiteY46" fmla="*/ 307887 h 316589"/>
                <a:gd name="connsiteX47" fmla="*/ 1519466 w 1567174"/>
                <a:gd name="connsiteY47" fmla="*/ 307887 h 316589"/>
                <a:gd name="connsiteX48" fmla="*/ 1519466 w 1567174"/>
                <a:gd name="connsiteY48" fmla="*/ 199068 h 316589"/>
                <a:gd name="connsiteX49" fmla="*/ 1453965 w 1567174"/>
                <a:gd name="connsiteY49" fmla="*/ 116278 h 316589"/>
                <a:gd name="connsiteX50" fmla="*/ 1385006 w 1567174"/>
                <a:gd name="connsiteY50" fmla="*/ 206255 h 316589"/>
                <a:gd name="connsiteX51" fmla="*/ 1385006 w 1567174"/>
                <a:gd name="connsiteY51" fmla="*/ 307926 h 316589"/>
                <a:gd name="connsiteX52" fmla="*/ 1337298 w 1567174"/>
                <a:gd name="connsiteY52" fmla="*/ 307926 h 316589"/>
                <a:gd name="connsiteX53" fmla="*/ 1337298 w 1567174"/>
                <a:gd name="connsiteY53" fmla="*/ 88889 h 316589"/>
                <a:gd name="connsiteX54" fmla="*/ 991493 w 1567174"/>
                <a:gd name="connsiteY54" fmla="*/ 35237 h 316589"/>
                <a:gd name="connsiteX55" fmla="*/ 962434 w 1567174"/>
                <a:gd name="connsiteY55" fmla="*/ 7148 h 316589"/>
                <a:gd name="connsiteX56" fmla="*/ 933374 w 1567174"/>
                <a:gd name="connsiteY56" fmla="*/ 35237 h 316589"/>
                <a:gd name="connsiteX57" fmla="*/ 962434 w 1567174"/>
                <a:gd name="connsiteY57" fmla="*/ 63326 h 316589"/>
                <a:gd name="connsiteX58" fmla="*/ 991493 w 1567174"/>
                <a:gd name="connsiteY58" fmla="*/ 35237 h 316589"/>
                <a:gd name="connsiteX59" fmla="*/ 1264687 w 1567174"/>
                <a:gd name="connsiteY59" fmla="*/ 198213 h 316589"/>
                <a:gd name="connsiteX60" fmla="*/ 1164415 w 1567174"/>
                <a:gd name="connsiteY60" fmla="*/ 101282 h 316589"/>
                <a:gd name="connsiteX61" fmla="*/ 1064143 w 1567174"/>
                <a:gd name="connsiteY61" fmla="*/ 198213 h 316589"/>
                <a:gd name="connsiteX62" fmla="*/ 1164415 w 1567174"/>
                <a:gd name="connsiteY62" fmla="*/ 295144 h 316589"/>
                <a:gd name="connsiteX63" fmla="*/ 1264687 w 1567174"/>
                <a:gd name="connsiteY63" fmla="*/ 198213 h 316589"/>
                <a:gd name="connsiteX64" fmla="*/ 1016707 w 1567174"/>
                <a:gd name="connsiteY64" fmla="*/ 198640 h 316589"/>
                <a:gd name="connsiteX65" fmla="*/ 1164415 w 1567174"/>
                <a:gd name="connsiteY65" fmla="*/ 80264 h 316589"/>
                <a:gd name="connsiteX66" fmla="*/ 1311618 w 1567174"/>
                <a:gd name="connsiteY66" fmla="*/ 198640 h 316589"/>
                <a:gd name="connsiteX67" fmla="*/ 1164376 w 1567174"/>
                <a:gd name="connsiteY67" fmla="*/ 316589 h 316589"/>
                <a:gd name="connsiteX68" fmla="*/ 1016707 w 1567174"/>
                <a:gd name="connsiteY68" fmla="*/ 198640 h 316589"/>
                <a:gd name="connsiteX69" fmla="*/ 987065 w 1567174"/>
                <a:gd name="connsiteY69" fmla="*/ 307926 h 316589"/>
                <a:gd name="connsiteX70" fmla="*/ 939357 w 1567174"/>
                <a:gd name="connsiteY70" fmla="*/ 307926 h 316589"/>
                <a:gd name="connsiteX71" fmla="*/ 939357 w 1567174"/>
                <a:gd name="connsiteY71" fmla="*/ 88889 h 316589"/>
                <a:gd name="connsiteX72" fmla="*/ 987065 w 1567174"/>
                <a:gd name="connsiteY72" fmla="*/ 88889 h 316589"/>
                <a:gd name="connsiteX73" fmla="*/ 987065 w 1567174"/>
                <a:gd name="connsiteY73" fmla="*/ 307926 h 316589"/>
                <a:gd name="connsiteX74" fmla="*/ 987065 w 1567174"/>
                <a:gd name="connsiteY74" fmla="*/ 307926 h 316589"/>
                <a:gd name="connsiteX75" fmla="*/ 939357 w 1567174"/>
                <a:gd name="connsiteY75" fmla="*/ 307926 h 316589"/>
                <a:gd name="connsiteX76" fmla="*/ 939357 w 1567174"/>
                <a:gd name="connsiteY76" fmla="*/ 88889 h 316589"/>
                <a:gd name="connsiteX77" fmla="*/ 987065 w 1567174"/>
                <a:gd name="connsiteY77" fmla="*/ 88889 h 316589"/>
                <a:gd name="connsiteX78" fmla="*/ 987065 w 1567174"/>
                <a:gd name="connsiteY78" fmla="*/ 307926 h 316589"/>
                <a:gd name="connsiteX79" fmla="*/ 987065 w 1567174"/>
                <a:gd name="connsiteY79" fmla="*/ 307926 h 316589"/>
                <a:gd name="connsiteX80" fmla="*/ 939357 w 1567174"/>
                <a:gd name="connsiteY80" fmla="*/ 307926 h 316589"/>
                <a:gd name="connsiteX81" fmla="*/ 939357 w 1567174"/>
                <a:gd name="connsiteY81" fmla="*/ 88889 h 316589"/>
                <a:gd name="connsiteX82" fmla="*/ 987065 w 1567174"/>
                <a:gd name="connsiteY82" fmla="*/ 88889 h 316589"/>
                <a:gd name="connsiteX83" fmla="*/ 987065 w 1567174"/>
                <a:gd name="connsiteY83" fmla="*/ 307926 h 316589"/>
                <a:gd name="connsiteX84" fmla="*/ 373777 w 1567174"/>
                <a:gd name="connsiteY84" fmla="*/ 0 h 316589"/>
                <a:gd name="connsiteX85" fmla="*/ 373777 w 1567174"/>
                <a:gd name="connsiteY85" fmla="*/ 307926 h 316589"/>
                <a:gd name="connsiteX86" fmla="*/ 326069 w 1567174"/>
                <a:gd name="connsiteY86" fmla="*/ 307926 h 316589"/>
                <a:gd name="connsiteX87" fmla="*/ 326069 w 1567174"/>
                <a:gd name="connsiteY87" fmla="*/ 0 h 316589"/>
                <a:gd name="connsiteX88" fmla="*/ 373777 w 1567174"/>
                <a:gd name="connsiteY88" fmla="*/ 0 h 316589"/>
                <a:gd name="connsiteX89" fmla="*/ 761384 w 1567174"/>
                <a:gd name="connsiteY89" fmla="*/ 88695 h 316589"/>
                <a:gd name="connsiteX90" fmla="*/ 809092 w 1567174"/>
                <a:gd name="connsiteY90" fmla="*/ 88695 h 316589"/>
                <a:gd name="connsiteX91" fmla="*/ 804314 w 1567174"/>
                <a:gd name="connsiteY91" fmla="*/ 164608 h 316589"/>
                <a:gd name="connsiteX92" fmla="*/ 806489 w 1567174"/>
                <a:gd name="connsiteY92" fmla="*/ 164608 h 316589"/>
                <a:gd name="connsiteX93" fmla="*/ 885433 w 1567174"/>
                <a:gd name="connsiteY93" fmla="*/ 86092 h 316589"/>
                <a:gd name="connsiteX94" fmla="*/ 910141 w 1567174"/>
                <a:gd name="connsiteY94" fmla="*/ 88267 h 316589"/>
                <a:gd name="connsiteX95" fmla="*/ 907538 w 1567174"/>
                <a:gd name="connsiteY95" fmla="*/ 130769 h 316589"/>
                <a:gd name="connsiteX96" fmla="*/ 878051 w 1567174"/>
                <a:gd name="connsiteY96" fmla="*/ 126418 h 316589"/>
                <a:gd name="connsiteX97" fmla="*/ 809092 w 1567174"/>
                <a:gd name="connsiteY97" fmla="*/ 216201 h 316589"/>
                <a:gd name="connsiteX98" fmla="*/ 809092 w 1567174"/>
                <a:gd name="connsiteY98" fmla="*/ 307693 h 316589"/>
                <a:gd name="connsiteX99" fmla="*/ 761384 w 1567174"/>
                <a:gd name="connsiteY99" fmla="*/ 307693 h 316589"/>
                <a:gd name="connsiteX100" fmla="*/ 761384 w 1567174"/>
                <a:gd name="connsiteY100" fmla="*/ 88695 h 3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567174" h="316589">
                  <a:moveTo>
                    <a:pt x="683995" y="307926"/>
                  </a:moveTo>
                  <a:lnTo>
                    <a:pt x="723855" y="307926"/>
                  </a:lnTo>
                  <a:lnTo>
                    <a:pt x="723855" y="234460"/>
                  </a:lnTo>
                  <a:lnTo>
                    <a:pt x="723816" y="234188"/>
                  </a:lnTo>
                  <a:lnTo>
                    <a:pt x="723816" y="88889"/>
                  </a:lnTo>
                  <a:lnTo>
                    <a:pt x="676108" y="88889"/>
                  </a:lnTo>
                  <a:lnTo>
                    <a:pt x="676108" y="207265"/>
                  </a:lnTo>
                  <a:cubicBezTo>
                    <a:pt x="676108" y="256721"/>
                    <a:pt x="650079" y="284888"/>
                    <a:pt x="609325" y="284888"/>
                  </a:cubicBezTo>
                  <a:cubicBezTo>
                    <a:pt x="568999" y="284888"/>
                    <a:pt x="545999" y="260179"/>
                    <a:pt x="545999" y="204235"/>
                  </a:cubicBezTo>
                  <a:lnTo>
                    <a:pt x="545999" y="88889"/>
                  </a:lnTo>
                  <a:lnTo>
                    <a:pt x="498291" y="88889"/>
                  </a:lnTo>
                  <a:lnTo>
                    <a:pt x="498291" y="211189"/>
                  </a:lnTo>
                  <a:cubicBezTo>
                    <a:pt x="498291" y="279293"/>
                    <a:pt x="529527" y="311811"/>
                    <a:pt x="586753" y="311811"/>
                  </a:cubicBezTo>
                  <a:cubicBezTo>
                    <a:pt x="632013" y="311811"/>
                    <a:pt x="670281" y="295610"/>
                    <a:pt x="678090" y="246581"/>
                  </a:cubicBezTo>
                  <a:lnTo>
                    <a:pt x="680110" y="246581"/>
                  </a:lnTo>
                  <a:lnTo>
                    <a:pt x="683995" y="307926"/>
                  </a:lnTo>
                  <a:close/>
                  <a:moveTo>
                    <a:pt x="680149" y="246581"/>
                  </a:moveTo>
                  <a:lnTo>
                    <a:pt x="680343" y="249379"/>
                  </a:lnTo>
                  <a:lnTo>
                    <a:pt x="680265" y="246581"/>
                  </a:lnTo>
                  <a:lnTo>
                    <a:pt x="680149" y="246581"/>
                  </a:lnTo>
                  <a:close/>
                  <a:moveTo>
                    <a:pt x="458625" y="308858"/>
                  </a:moveTo>
                  <a:lnTo>
                    <a:pt x="410918" y="308858"/>
                  </a:lnTo>
                  <a:lnTo>
                    <a:pt x="410918" y="932"/>
                  </a:lnTo>
                  <a:lnTo>
                    <a:pt x="458625" y="932"/>
                  </a:lnTo>
                  <a:lnTo>
                    <a:pt x="458625" y="308858"/>
                  </a:lnTo>
                  <a:close/>
                  <a:moveTo>
                    <a:pt x="148407" y="213520"/>
                  </a:moveTo>
                  <a:cubicBezTo>
                    <a:pt x="148369" y="213520"/>
                    <a:pt x="148291" y="213520"/>
                    <a:pt x="148252" y="213520"/>
                  </a:cubicBezTo>
                  <a:cubicBezTo>
                    <a:pt x="119464" y="213559"/>
                    <a:pt x="94173" y="224126"/>
                    <a:pt x="73155" y="236752"/>
                  </a:cubicBezTo>
                  <a:lnTo>
                    <a:pt x="152098" y="49029"/>
                  </a:lnTo>
                  <a:lnTo>
                    <a:pt x="233139" y="241686"/>
                  </a:lnTo>
                  <a:cubicBezTo>
                    <a:pt x="209752" y="225797"/>
                    <a:pt x="180731" y="213559"/>
                    <a:pt x="148407" y="213520"/>
                  </a:cubicBezTo>
                  <a:moveTo>
                    <a:pt x="54934" y="307965"/>
                  </a:moveTo>
                  <a:cubicBezTo>
                    <a:pt x="72922" y="263442"/>
                    <a:pt x="106799" y="232013"/>
                    <a:pt x="149223" y="231974"/>
                  </a:cubicBezTo>
                  <a:cubicBezTo>
                    <a:pt x="191648" y="232013"/>
                    <a:pt x="228866" y="263404"/>
                    <a:pt x="246854" y="307965"/>
                  </a:cubicBezTo>
                  <a:lnTo>
                    <a:pt x="304196" y="307848"/>
                  </a:lnTo>
                  <a:lnTo>
                    <a:pt x="174864" y="311"/>
                  </a:lnTo>
                  <a:lnTo>
                    <a:pt x="129526" y="311"/>
                  </a:lnTo>
                  <a:lnTo>
                    <a:pt x="129332" y="311"/>
                  </a:lnTo>
                  <a:lnTo>
                    <a:pt x="0" y="307848"/>
                  </a:lnTo>
                  <a:lnTo>
                    <a:pt x="54934" y="307965"/>
                  </a:lnTo>
                  <a:close/>
                  <a:moveTo>
                    <a:pt x="1337298" y="88889"/>
                  </a:moveTo>
                  <a:lnTo>
                    <a:pt x="1385006" y="88889"/>
                  </a:lnTo>
                  <a:lnTo>
                    <a:pt x="1380771" y="156915"/>
                  </a:lnTo>
                  <a:lnTo>
                    <a:pt x="1382986" y="156915"/>
                  </a:lnTo>
                  <a:cubicBezTo>
                    <a:pt x="1389474" y="105323"/>
                    <a:pt x="1420165" y="84538"/>
                    <a:pt x="1473507" y="84538"/>
                  </a:cubicBezTo>
                  <a:cubicBezTo>
                    <a:pt x="1530733" y="84538"/>
                    <a:pt x="1567174" y="123582"/>
                    <a:pt x="1567174" y="192541"/>
                  </a:cubicBezTo>
                  <a:lnTo>
                    <a:pt x="1567174" y="307887"/>
                  </a:lnTo>
                  <a:lnTo>
                    <a:pt x="1519466" y="307887"/>
                  </a:lnTo>
                  <a:lnTo>
                    <a:pt x="1519466" y="199068"/>
                  </a:lnTo>
                  <a:cubicBezTo>
                    <a:pt x="1519466" y="142269"/>
                    <a:pt x="1496933" y="116278"/>
                    <a:pt x="1453965" y="116278"/>
                  </a:cubicBezTo>
                  <a:cubicBezTo>
                    <a:pt x="1409287" y="116278"/>
                    <a:pt x="1385006" y="154662"/>
                    <a:pt x="1385006" y="206255"/>
                  </a:cubicBezTo>
                  <a:lnTo>
                    <a:pt x="1385006" y="307926"/>
                  </a:lnTo>
                  <a:lnTo>
                    <a:pt x="1337298" y="307926"/>
                  </a:lnTo>
                  <a:lnTo>
                    <a:pt x="1337298" y="88889"/>
                  </a:lnTo>
                  <a:close/>
                  <a:moveTo>
                    <a:pt x="991493" y="35237"/>
                  </a:moveTo>
                  <a:cubicBezTo>
                    <a:pt x="991493" y="18803"/>
                    <a:pt x="979217" y="7148"/>
                    <a:pt x="962434" y="7148"/>
                  </a:cubicBezTo>
                  <a:cubicBezTo>
                    <a:pt x="945534" y="7148"/>
                    <a:pt x="933374" y="18803"/>
                    <a:pt x="933374" y="35237"/>
                  </a:cubicBezTo>
                  <a:cubicBezTo>
                    <a:pt x="933374" y="51787"/>
                    <a:pt x="945534" y="63326"/>
                    <a:pt x="962434" y="63326"/>
                  </a:cubicBezTo>
                  <a:cubicBezTo>
                    <a:pt x="979178" y="63326"/>
                    <a:pt x="991493" y="51787"/>
                    <a:pt x="991493" y="35237"/>
                  </a:cubicBezTo>
                  <a:moveTo>
                    <a:pt x="1264687" y="198213"/>
                  </a:moveTo>
                  <a:cubicBezTo>
                    <a:pt x="1264687" y="140326"/>
                    <a:pt x="1223467" y="101282"/>
                    <a:pt x="1164415" y="101282"/>
                  </a:cubicBezTo>
                  <a:cubicBezTo>
                    <a:pt x="1104858" y="101282"/>
                    <a:pt x="1064143" y="140326"/>
                    <a:pt x="1064143" y="198213"/>
                  </a:cubicBezTo>
                  <a:cubicBezTo>
                    <a:pt x="1064143" y="256566"/>
                    <a:pt x="1104858" y="295144"/>
                    <a:pt x="1164415" y="295144"/>
                  </a:cubicBezTo>
                  <a:cubicBezTo>
                    <a:pt x="1223467" y="295105"/>
                    <a:pt x="1264687" y="256527"/>
                    <a:pt x="1264687" y="198213"/>
                  </a:cubicBezTo>
                  <a:moveTo>
                    <a:pt x="1016707" y="198640"/>
                  </a:moveTo>
                  <a:cubicBezTo>
                    <a:pt x="1016707" y="128827"/>
                    <a:pt x="1077197" y="80264"/>
                    <a:pt x="1164415" y="80264"/>
                  </a:cubicBezTo>
                  <a:cubicBezTo>
                    <a:pt x="1251167" y="80264"/>
                    <a:pt x="1311618" y="128827"/>
                    <a:pt x="1311618" y="198640"/>
                  </a:cubicBezTo>
                  <a:cubicBezTo>
                    <a:pt x="1311618" y="268027"/>
                    <a:pt x="1251129" y="316589"/>
                    <a:pt x="1164376" y="316589"/>
                  </a:cubicBezTo>
                  <a:cubicBezTo>
                    <a:pt x="1077197" y="316589"/>
                    <a:pt x="1016707" y="268027"/>
                    <a:pt x="1016707" y="198640"/>
                  </a:cubicBezTo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373777" y="0"/>
                  </a:moveTo>
                  <a:lnTo>
                    <a:pt x="373777" y="307926"/>
                  </a:lnTo>
                  <a:lnTo>
                    <a:pt x="326069" y="307926"/>
                  </a:lnTo>
                  <a:lnTo>
                    <a:pt x="326069" y="0"/>
                  </a:lnTo>
                  <a:lnTo>
                    <a:pt x="373777" y="0"/>
                  </a:lnTo>
                  <a:close/>
                  <a:moveTo>
                    <a:pt x="761384" y="88695"/>
                  </a:moveTo>
                  <a:lnTo>
                    <a:pt x="809092" y="88695"/>
                  </a:lnTo>
                  <a:lnTo>
                    <a:pt x="804314" y="164608"/>
                  </a:lnTo>
                  <a:lnTo>
                    <a:pt x="806489" y="164608"/>
                  </a:lnTo>
                  <a:cubicBezTo>
                    <a:pt x="814725" y="114297"/>
                    <a:pt x="839900" y="86092"/>
                    <a:pt x="885433" y="86092"/>
                  </a:cubicBezTo>
                  <a:cubicBezTo>
                    <a:pt x="894096" y="86092"/>
                    <a:pt x="901905" y="86519"/>
                    <a:pt x="910141" y="88267"/>
                  </a:cubicBezTo>
                  <a:lnTo>
                    <a:pt x="907538" y="130769"/>
                  </a:lnTo>
                  <a:cubicBezTo>
                    <a:pt x="896699" y="127312"/>
                    <a:pt x="886715" y="126418"/>
                    <a:pt x="878051" y="126418"/>
                  </a:cubicBezTo>
                  <a:cubicBezTo>
                    <a:pt x="832091" y="126418"/>
                    <a:pt x="809092" y="157226"/>
                    <a:pt x="809092" y="216201"/>
                  </a:cubicBezTo>
                  <a:lnTo>
                    <a:pt x="809092" y="307693"/>
                  </a:lnTo>
                  <a:lnTo>
                    <a:pt x="761384" y="307693"/>
                  </a:lnTo>
                  <a:lnTo>
                    <a:pt x="761384" y="88695"/>
                  </a:lnTo>
                  <a:close/>
                </a:path>
              </a:pathLst>
            </a:custGeom>
            <a:grpFill/>
            <a:ln w="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36AA8AD-58EE-40A6-A746-48886975A9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4250" y="1163432"/>
            <a:ext cx="5419211" cy="663873"/>
          </a:xfrm>
        </p:spPr>
        <p:txBody>
          <a:bodyPr anchor="ctr">
            <a:noAutofit/>
          </a:bodyPr>
          <a:lstStyle>
            <a:lvl1pPr rtl="0">
              <a:defRPr sz="3200" b="1">
                <a:solidFill>
                  <a:schemeClr val="tx1"/>
                </a:solidFill>
                <a:latin typeface="GT America Extended" panose="00000505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E2CDD86-3EA9-401E-ABE1-1FDB8838A828}"/>
              </a:ext>
            </a:extLst>
          </p:cNvPr>
          <p:cNvCxnSpPr>
            <a:cxnSpLocks/>
          </p:cNvCxnSpPr>
          <p:nvPr userDrawn="1"/>
        </p:nvCxnSpPr>
        <p:spPr>
          <a:xfrm>
            <a:off x="984250" y="2014896"/>
            <a:ext cx="5419211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39728B-BF8B-4DC7-B8FD-7410FA2FEB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48107" y="2465388"/>
            <a:ext cx="4955354" cy="3229180"/>
          </a:xfrm>
        </p:spPr>
        <p:txBody>
          <a:bodyPr>
            <a:noAutofit/>
          </a:bodyPr>
          <a:lstStyle>
            <a:lvl1pPr marL="457200" indent="-457200">
              <a:lnSpc>
                <a:spcPct val="150000"/>
              </a:lnSpc>
              <a:buAutoNum type="arabicPeriod"/>
              <a:defRPr sz="2000">
                <a:solidFill>
                  <a:schemeClr val="tx1"/>
                </a:solidFill>
                <a:latin typeface="GT America Extended Light" panose="00000405000000000000" pitchFamily="50" charset="0"/>
              </a:defRPr>
            </a:lvl1pPr>
          </a:lstStyle>
          <a:p>
            <a:pPr lvl="0"/>
            <a:r>
              <a:rPr lang="en-US"/>
              <a:t>First part</a:t>
            </a:r>
          </a:p>
          <a:p>
            <a:pPr lvl="0"/>
            <a:r>
              <a:rPr lang="en-US"/>
              <a:t>Second part</a:t>
            </a:r>
          </a:p>
          <a:p>
            <a:pPr lvl="0"/>
            <a:r>
              <a:rPr lang="en-US"/>
              <a:t>Third part</a:t>
            </a:r>
          </a:p>
          <a:p>
            <a:pPr lvl="0"/>
            <a:r>
              <a:rPr lang="en-US"/>
              <a:t>Fourth part</a:t>
            </a:r>
          </a:p>
        </p:txBody>
      </p:sp>
    </p:spTree>
    <p:extLst>
      <p:ext uri="{BB962C8B-B14F-4D97-AF65-F5344CB8AC3E}">
        <p14:creationId xmlns:p14="http://schemas.microsoft.com/office/powerpoint/2010/main" val="145345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Image 0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0C62DF0-9487-4FCD-8064-3C3D051519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8410"/>
          <a:stretch/>
        </p:blipFill>
        <p:spPr>
          <a:xfrm>
            <a:off x="10365824" y="3146610"/>
            <a:ext cx="1559475" cy="1159533"/>
          </a:xfrm>
          <a:prstGeom prst="rect">
            <a:avLst/>
          </a:prstGeom>
        </p:spPr>
      </p:pic>
      <p:sp>
        <p:nvSpPr>
          <p:cNvPr id="12" name="*In rare cases, the Elipse Balloon may require endoscopic or surgical intervention for removal. **Results may vary from one patient to another. A small percentage of patients don’t respond to the treatment. This material is not intended for a U.S. audien">
            <a:extLst>
              <a:ext uri="{FF2B5EF4-FFF2-40B4-BE49-F238E27FC236}">
                <a16:creationId xmlns:a16="http://schemas.microsoft.com/office/drawing/2014/main" id="{56FB30B2-9DB3-437C-B1D8-2D6D6A891103}"/>
              </a:ext>
            </a:extLst>
          </p:cNvPr>
          <p:cNvSpPr txBox="1"/>
          <p:nvPr userDrawn="1"/>
        </p:nvSpPr>
        <p:spPr>
          <a:xfrm>
            <a:off x="2874454" y="5921882"/>
            <a:ext cx="8613940" cy="233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>
              <a:defRPr sz="900">
                <a:solidFill>
                  <a:srgbClr val="FFF8F0">
                    <a:alpha val="50211"/>
                  </a:srgbClr>
                </a:solidFill>
                <a:latin typeface="GT America Light"/>
                <a:ea typeface="GT America Light"/>
                <a:cs typeface="GT America Light"/>
                <a:sym typeface="GT America Light"/>
              </a:defRPr>
            </a:pPr>
            <a:endParaRPr>
              <a:solidFill>
                <a:schemeClr val="tx1">
                  <a:alpha val="50211"/>
                </a:schemeClr>
              </a:solidFill>
            </a:endParaRPr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9650DF9B-DCC5-4ED3-BF85-119ED205A6D3}"/>
              </a:ext>
            </a:extLst>
          </p:cNvPr>
          <p:cNvGrpSpPr/>
          <p:nvPr userDrawn="1"/>
        </p:nvGrpSpPr>
        <p:grpSpPr>
          <a:xfrm>
            <a:off x="10374574" y="536470"/>
            <a:ext cx="1255049" cy="5605569"/>
            <a:chOff x="450880" y="0"/>
            <a:chExt cx="1357209" cy="6061860"/>
          </a:xfrm>
        </p:grpSpPr>
        <p:pic>
          <p:nvPicPr>
            <p:cNvPr id="9" name="Picture 14" descr="Picture 14">
              <a:extLst>
                <a:ext uri="{FF2B5EF4-FFF2-40B4-BE49-F238E27FC236}">
                  <a16:creationId xmlns:a16="http://schemas.microsoft.com/office/drawing/2014/main" id="{4A965A8B-BAD8-4C76-9C94-FA3227AFA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942" y="1637999"/>
              <a:ext cx="942834" cy="868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Picture 16" descr="Picture 16">
              <a:extLst>
                <a:ext uri="{FF2B5EF4-FFF2-40B4-BE49-F238E27FC236}">
                  <a16:creationId xmlns:a16="http://schemas.microsoft.com/office/drawing/2014/main" id="{536A0B2B-8DA3-48C8-8232-516252B4A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719" y="0"/>
              <a:ext cx="1356370" cy="13703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Picture 17" descr="Picture 17">
              <a:extLst>
                <a:ext uri="{FF2B5EF4-FFF2-40B4-BE49-F238E27FC236}">
                  <a16:creationId xmlns:a16="http://schemas.microsoft.com/office/drawing/2014/main" id="{582FACC1-A10E-48C8-A3BC-5DDEE02A4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342265">
              <a:off x="450880" y="4186859"/>
              <a:ext cx="1250397" cy="187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2CDA7C-D8A2-45BD-9170-34464E4753F0}"/>
              </a:ext>
            </a:extLst>
          </p:cNvPr>
          <p:cNvGrpSpPr/>
          <p:nvPr userDrawn="1"/>
        </p:nvGrpSpPr>
        <p:grpSpPr>
          <a:xfrm>
            <a:off x="984250" y="5935164"/>
            <a:ext cx="1567174" cy="503735"/>
            <a:chOff x="984250" y="5935164"/>
            <a:chExt cx="1567174" cy="503735"/>
          </a:xfrm>
          <a:solidFill>
            <a:schemeClr val="tx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F0B2DF9-45D5-4A31-BAAD-70925E67D89F}"/>
                </a:ext>
              </a:extLst>
            </p:cNvPr>
            <p:cNvGrpSpPr/>
            <p:nvPr userDrawn="1"/>
          </p:nvGrpSpPr>
          <p:grpSpPr>
            <a:xfrm>
              <a:off x="1325736" y="6346496"/>
              <a:ext cx="884752" cy="92403"/>
              <a:chOff x="1452393" y="6358591"/>
              <a:chExt cx="630886" cy="65889"/>
            </a:xfrm>
            <a:grp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FDF0D6E-DCF9-446D-B14F-833DF17A4C32}"/>
                  </a:ext>
                </a:extLst>
              </p:cNvPr>
              <p:cNvSpPr/>
              <p:nvPr/>
            </p:nvSpPr>
            <p:spPr>
              <a:xfrm>
                <a:off x="1452393" y="6360300"/>
                <a:ext cx="54351" cy="62354"/>
              </a:xfrm>
              <a:custGeom>
                <a:avLst/>
                <a:gdLst>
                  <a:gd name="connsiteX0" fmla="*/ 41647 w 54351"/>
                  <a:gd name="connsiteY0" fmla="*/ 19697 h 62354"/>
                  <a:gd name="connsiteX1" fmla="*/ 28982 w 54351"/>
                  <a:gd name="connsiteY1" fmla="*/ 9091 h 62354"/>
                  <a:gd name="connsiteX2" fmla="*/ 12199 w 54351"/>
                  <a:gd name="connsiteY2" fmla="*/ 9091 h 62354"/>
                  <a:gd name="connsiteX3" fmla="*/ 12199 w 54351"/>
                  <a:gd name="connsiteY3" fmla="*/ 30420 h 62354"/>
                  <a:gd name="connsiteX4" fmla="*/ 28982 w 54351"/>
                  <a:gd name="connsiteY4" fmla="*/ 30420 h 62354"/>
                  <a:gd name="connsiteX5" fmla="*/ 41647 w 54351"/>
                  <a:gd name="connsiteY5" fmla="*/ 19697 h 62354"/>
                  <a:gd name="connsiteX6" fmla="*/ 54351 w 54351"/>
                  <a:gd name="connsiteY6" fmla="*/ 19425 h 62354"/>
                  <a:gd name="connsiteX7" fmla="*/ 30886 w 54351"/>
                  <a:gd name="connsiteY7" fmla="*/ 39355 h 62354"/>
                  <a:gd name="connsiteX8" fmla="*/ 12199 w 54351"/>
                  <a:gd name="connsiteY8" fmla="*/ 39355 h 62354"/>
                  <a:gd name="connsiteX9" fmla="*/ 12199 w 54351"/>
                  <a:gd name="connsiteY9" fmla="*/ 62354 h 62354"/>
                  <a:gd name="connsiteX10" fmla="*/ 0 w 54351"/>
                  <a:gd name="connsiteY10" fmla="*/ 62354 h 62354"/>
                  <a:gd name="connsiteX11" fmla="*/ 0 w 54351"/>
                  <a:gd name="connsiteY11" fmla="*/ 0 h 62354"/>
                  <a:gd name="connsiteX12" fmla="*/ 31430 w 54351"/>
                  <a:gd name="connsiteY12" fmla="*/ 0 h 62354"/>
                  <a:gd name="connsiteX13" fmla="*/ 54351 w 54351"/>
                  <a:gd name="connsiteY13" fmla="*/ 19425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351" h="62354">
                    <a:moveTo>
                      <a:pt x="41647" y="19697"/>
                    </a:moveTo>
                    <a:cubicBezTo>
                      <a:pt x="41647" y="13131"/>
                      <a:pt x="36908" y="9091"/>
                      <a:pt x="28982" y="9091"/>
                    </a:cubicBezTo>
                    <a:lnTo>
                      <a:pt x="12199" y="9091"/>
                    </a:lnTo>
                    <a:lnTo>
                      <a:pt x="12199" y="30420"/>
                    </a:lnTo>
                    <a:lnTo>
                      <a:pt x="28982" y="30420"/>
                    </a:lnTo>
                    <a:cubicBezTo>
                      <a:pt x="36791" y="30420"/>
                      <a:pt x="41647" y="26301"/>
                      <a:pt x="41647" y="19697"/>
                    </a:cubicBezTo>
                    <a:moveTo>
                      <a:pt x="54351" y="19425"/>
                    </a:moveTo>
                    <a:cubicBezTo>
                      <a:pt x="54351" y="31624"/>
                      <a:pt x="45222" y="39355"/>
                      <a:pt x="30886" y="39355"/>
                    </a:cubicBezTo>
                    <a:lnTo>
                      <a:pt x="12199" y="39355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430" y="0"/>
                    </a:lnTo>
                    <a:cubicBezTo>
                      <a:pt x="45493" y="39"/>
                      <a:pt x="54351" y="7576"/>
                      <a:pt x="54351" y="19425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4A41593-8021-4EA6-B311-FCECAAB073DB}"/>
                  </a:ext>
                </a:extLst>
              </p:cNvPr>
              <p:cNvSpPr/>
              <p:nvPr/>
            </p:nvSpPr>
            <p:spPr>
              <a:xfrm>
                <a:off x="1539651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565 w 56565"/>
                  <a:gd name="connsiteY1" fmla="*/ 29176 h 62354"/>
                  <a:gd name="connsiteX2" fmla="*/ 41686 w 56565"/>
                  <a:gd name="connsiteY2" fmla="*/ 18998 h 62354"/>
                  <a:gd name="connsiteX3" fmla="*/ 29565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894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894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565" y="29176"/>
                    </a:lnTo>
                    <a:cubicBezTo>
                      <a:pt x="38617" y="29176"/>
                      <a:pt x="41686" y="24514"/>
                      <a:pt x="41686" y="18998"/>
                    </a:cubicBezTo>
                    <a:cubicBezTo>
                      <a:pt x="41686" y="13559"/>
                      <a:pt x="38695" y="9091"/>
                      <a:pt x="29565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894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894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ABB30DE-18E3-4E91-828D-85A7B3C0A130}"/>
                  </a:ext>
                </a:extLst>
              </p:cNvPr>
              <p:cNvSpPr/>
              <p:nvPr/>
            </p:nvSpPr>
            <p:spPr>
              <a:xfrm>
                <a:off x="1623761" y="6358591"/>
                <a:ext cx="68842" cy="65850"/>
              </a:xfrm>
              <a:custGeom>
                <a:avLst/>
                <a:gdLst>
                  <a:gd name="connsiteX0" fmla="*/ 56100 w 68842"/>
                  <a:gd name="connsiteY0" fmla="*/ 32906 h 65850"/>
                  <a:gd name="connsiteX1" fmla="*/ 34421 w 68842"/>
                  <a:gd name="connsiteY1" fmla="*/ 9557 h 65850"/>
                  <a:gd name="connsiteX2" fmla="*/ 12743 w 68842"/>
                  <a:gd name="connsiteY2" fmla="*/ 32906 h 65850"/>
                  <a:gd name="connsiteX3" fmla="*/ 34421 w 68842"/>
                  <a:gd name="connsiteY3" fmla="*/ 56255 h 65850"/>
                  <a:gd name="connsiteX4" fmla="*/ 56100 w 68842"/>
                  <a:gd name="connsiteY4" fmla="*/ 32906 h 65850"/>
                  <a:gd name="connsiteX5" fmla="*/ 0 w 68842"/>
                  <a:gd name="connsiteY5" fmla="*/ 32906 h 65850"/>
                  <a:gd name="connsiteX6" fmla="*/ 34421 w 68842"/>
                  <a:gd name="connsiteY6" fmla="*/ 0 h 65850"/>
                  <a:gd name="connsiteX7" fmla="*/ 68842 w 68842"/>
                  <a:gd name="connsiteY7" fmla="*/ 32906 h 65850"/>
                  <a:gd name="connsiteX8" fmla="*/ 34421 w 68842"/>
                  <a:gd name="connsiteY8" fmla="*/ 65851 h 65850"/>
                  <a:gd name="connsiteX9" fmla="*/ 0 w 68842"/>
                  <a:gd name="connsiteY9" fmla="*/ 32906 h 6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842" h="65850">
                    <a:moveTo>
                      <a:pt x="56100" y="32906"/>
                    </a:moveTo>
                    <a:cubicBezTo>
                      <a:pt x="56100" y="18609"/>
                      <a:pt x="47747" y="9557"/>
                      <a:pt x="34421" y="9557"/>
                    </a:cubicBezTo>
                    <a:cubicBezTo>
                      <a:pt x="21096" y="9557"/>
                      <a:pt x="12743" y="18609"/>
                      <a:pt x="12743" y="32906"/>
                    </a:cubicBezTo>
                    <a:cubicBezTo>
                      <a:pt x="12743" y="47047"/>
                      <a:pt x="21096" y="56255"/>
                      <a:pt x="34421" y="56255"/>
                    </a:cubicBezTo>
                    <a:cubicBezTo>
                      <a:pt x="47747" y="56255"/>
                      <a:pt x="56100" y="47203"/>
                      <a:pt x="56100" y="32906"/>
                    </a:cubicBezTo>
                    <a:moveTo>
                      <a:pt x="0" y="32906"/>
                    </a:moveTo>
                    <a:cubicBezTo>
                      <a:pt x="0" y="12704"/>
                      <a:pt x="13598" y="0"/>
                      <a:pt x="34421" y="0"/>
                    </a:cubicBezTo>
                    <a:cubicBezTo>
                      <a:pt x="55245" y="0"/>
                      <a:pt x="68842" y="12743"/>
                      <a:pt x="68842" y="32906"/>
                    </a:cubicBezTo>
                    <a:cubicBezTo>
                      <a:pt x="68842" y="52992"/>
                      <a:pt x="55245" y="65851"/>
                      <a:pt x="34421" y="65851"/>
                    </a:cubicBezTo>
                    <a:cubicBezTo>
                      <a:pt x="13598" y="65851"/>
                      <a:pt x="0" y="52914"/>
                      <a:pt x="0" y="32906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FC63354-DB1E-489F-A31A-83A0DDEE3DF3}"/>
                  </a:ext>
                </a:extLst>
              </p:cNvPr>
              <p:cNvSpPr/>
              <p:nvPr/>
            </p:nvSpPr>
            <p:spPr>
              <a:xfrm>
                <a:off x="1722829" y="6358591"/>
                <a:ext cx="65151" cy="65889"/>
              </a:xfrm>
              <a:custGeom>
                <a:avLst/>
                <a:gdLst>
                  <a:gd name="connsiteX0" fmla="*/ 0 w 65151"/>
                  <a:gd name="connsiteY0" fmla="*/ 33100 h 65889"/>
                  <a:gd name="connsiteX1" fmla="*/ 34421 w 65151"/>
                  <a:gd name="connsiteY1" fmla="*/ 0 h 65889"/>
                  <a:gd name="connsiteX2" fmla="*/ 64724 w 65151"/>
                  <a:gd name="connsiteY2" fmla="*/ 19580 h 65889"/>
                  <a:gd name="connsiteX3" fmla="*/ 52176 w 65151"/>
                  <a:gd name="connsiteY3" fmla="*/ 21678 h 65889"/>
                  <a:gd name="connsiteX4" fmla="*/ 34072 w 65151"/>
                  <a:gd name="connsiteY4" fmla="*/ 9363 h 65889"/>
                  <a:gd name="connsiteX5" fmla="*/ 12549 w 65151"/>
                  <a:gd name="connsiteY5" fmla="*/ 33061 h 65889"/>
                  <a:gd name="connsiteX6" fmla="*/ 34149 w 65151"/>
                  <a:gd name="connsiteY6" fmla="*/ 56410 h 65889"/>
                  <a:gd name="connsiteX7" fmla="*/ 54079 w 65151"/>
                  <a:gd name="connsiteY7" fmla="*/ 40093 h 65889"/>
                  <a:gd name="connsiteX8" fmla="*/ 54079 w 65151"/>
                  <a:gd name="connsiteY8" fmla="*/ 39316 h 65889"/>
                  <a:gd name="connsiteX9" fmla="*/ 33256 w 65151"/>
                  <a:gd name="connsiteY9" fmla="*/ 39316 h 65889"/>
                  <a:gd name="connsiteX10" fmla="*/ 33256 w 65151"/>
                  <a:gd name="connsiteY10" fmla="*/ 30458 h 65889"/>
                  <a:gd name="connsiteX11" fmla="*/ 65152 w 65151"/>
                  <a:gd name="connsiteY11" fmla="*/ 30458 h 65889"/>
                  <a:gd name="connsiteX12" fmla="*/ 65152 w 65151"/>
                  <a:gd name="connsiteY12" fmla="*/ 64103 h 65889"/>
                  <a:gd name="connsiteX13" fmla="*/ 56177 w 65151"/>
                  <a:gd name="connsiteY13" fmla="*/ 64103 h 65889"/>
                  <a:gd name="connsiteX14" fmla="*/ 55323 w 65151"/>
                  <a:gd name="connsiteY14" fmla="*/ 53924 h 65889"/>
                  <a:gd name="connsiteX15" fmla="*/ 31702 w 65151"/>
                  <a:gd name="connsiteY15" fmla="*/ 65890 h 65889"/>
                  <a:gd name="connsiteX16" fmla="*/ 0 w 65151"/>
                  <a:gd name="connsiteY16" fmla="*/ 33100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51" h="65889">
                    <a:moveTo>
                      <a:pt x="0" y="33100"/>
                    </a:moveTo>
                    <a:cubicBezTo>
                      <a:pt x="0" y="13598"/>
                      <a:pt x="12976" y="0"/>
                      <a:pt x="34421" y="0"/>
                    </a:cubicBezTo>
                    <a:cubicBezTo>
                      <a:pt x="52331" y="0"/>
                      <a:pt x="62238" y="9479"/>
                      <a:pt x="64724" y="19580"/>
                    </a:cubicBezTo>
                    <a:lnTo>
                      <a:pt x="52176" y="21678"/>
                    </a:lnTo>
                    <a:cubicBezTo>
                      <a:pt x="50583" y="15346"/>
                      <a:pt x="44988" y="9363"/>
                      <a:pt x="34072" y="9363"/>
                    </a:cubicBezTo>
                    <a:cubicBezTo>
                      <a:pt x="20552" y="9363"/>
                      <a:pt x="12549" y="18765"/>
                      <a:pt x="12549" y="33061"/>
                    </a:cubicBezTo>
                    <a:cubicBezTo>
                      <a:pt x="12549" y="46737"/>
                      <a:pt x="20202" y="56410"/>
                      <a:pt x="34149" y="56410"/>
                    </a:cubicBezTo>
                    <a:cubicBezTo>
                      <a:pt x="48174" y="56410"/>
                      <a:pt x="53885" y="47086"/>
                      <a:pt x="54079" y="40093"/>
                    </a:cubicBezTo>
                    <a:lnTo>
                      <a:pt x="54079" y="39316"/>
                    </a:lnTo>
                    <a:lnTo>
                      <a:pt x="33256" y="39316"/>
                    </a:lnTo>
                    <a:lnTo>
                      <a:pt x="33256" y="30458"/>
                    </a:lnTo>
                    <a:lnTo>
                      <a:pt x="65152" y="30458"/>
                    </a:lnTo>
                    <a:lnTo>
                      <a:pt x="65152" y="64103"/>
                    </a:lnTo>
                    <a:lnTo>
                      <a:pt x="56177" y="64103"/>
                    </a:lnTo>
                    <a:lnTo>
                      <a:pt x="55323" y="53924"/>
                    </a:lnTo>
                    <a:cubicBezTo>
                      <a:pt x="51632" y="60839"/>
                      <a:pt x="43473" y="65890"/>
                      <a:pt x="31702" y="65890"/>
                    </a:cubicBezTo>
                    <a:cubicBezTo>
                      <a:pt x="12044" y="65851"/>
                      <a:pt x="0" y="52331"/>
                      <a:pt x="0" y="33100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4864BAD-835B-4706-B826-C380C265BF0F}"/>
                  </a:ext>
                </a:extLst>
              </p:cNvPr>
              <p:cNvSpPr/>
              <p:nvPr/>
            </p:nvSpPr>
            <p:spPr>
              <a:xfrm>
                <a:off x="1824616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604 w 56565"/>
                  <a:gd name="connsiteY1" fmla="*/ 29176 h 62354"/>
                  <a:gd name="connsiteX2" fmla="*/ 41725 w 56565"/>
                  <a:gd name="connsiteY2" fmla="*/ 18998 h 62354"/>
                  <a:gd name="connsiteX3" fmla="*/ 29604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933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933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604" y="29176"/>
                    </a:lnTo>
                    <a:cubicBezTo>
                      <a:pt x="38656" y="29176"/>
                      <a:pt x="41725" y="24514"/>
                      <a:pt x="41725" y="18998"/>
                    </a:cubicBezTo>
                    <a:cubicBezTo>
                      <a:pt x="41725" y="13559"/>
                      <a:pt x="38734" y="9091"/>
                      <a:pt x="29604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933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933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D47C3DE-EB01-4CB3-B037-711CDAC8D1F2}"/>
                  </a:ext>
                </a:extLst>
              </p:cNvPr>
              <p:cNvSpPr/>
              <p:nvPr/>
            </p:nvSpPr>
            <p:spPr>
              <a:xfrm>
                <a:off x="1909581" y="6360339"/>
                <a:ext cx="68259" cy="62315"/>
              </a:xfrm>
              <a:custGeom>
                <a:avLst/>
                <a:gdLst>
                  <a:gd name="connsiteX0" fmla="*/ 45804 w 68259"/>
                  <a:gd name="connsiteY0" fmla="*/ 38267 h 62315"/>
                  <a:gd name="connsiteX1" fmla="*/ 38073 w 68259"/>
                  <a:gd name="connsiteY1" fmla="*/ 19114 h 62315"/>
                  <a:gd name="connsiteX2" fmla="*/ 34227 w 68259"/>
                  <a:gd name="connsiteY2" fmla="*/ 9091 h 62315"/>
                  <a:gd name="connsiteX3" fmla="*/ 34033 w 68259"/>
                  <a:gd name="connsiteY3" fmla="*/ 9091 h 62315"/>
                  <a:gd name="connsiteX4" fmla="*/ 30070 w 68259"/>
                  <a:gd name="connsiteY4" fmla="*/ 19114 h 62315"/>
                  <a:gd name="connsiteX5" fmla="*/ 22339 w 68259"/>
                  <a:gd name="connsiteY5" fmla="*/ 38267 h 62315"/>
                  <a:gd name="connsiteX6" fmla="*/ 45804 w 68259"/>
                  <a:gd name="connsiteY6" fmla="*/ 38267 h 62315"/>
                  <a:gd name="connsiteX7" fmla="*/ 49340 w 68259"/>
                  <a:gd name="connsiteY7" fmla="*/ 47125 h 62315"/>
                  <a:gd name="connsiteX8" fmla="*/ 18881 w 68259"/>
                  <a:gd name="connsiteY8" fmla="*/ 47125 h 62315"/>
                  <a:gd name="connsiteX9" fmla="*/ 12743 w 68259"/>
                  <a:gd name="connsiteY9" fmla="*/ 62316 h 62315"/>
                  <a:gd name="connsiteX10" fmla="*/ 0 w 68259"/>
                  <a:gd name="connsiteY10" fmla="*/ 62316 h 62315"/>
                  <a:gd name="connsiteX11" fmla="*/ 27234 w 68259"/>
                  <a:gd name="connsiteY11" fmla="*/ 0 h 62315"/>
                  <a:gd name="connsiteX12" fmla="*/ 41026 w 68259"/>
                  <a:gd name="connsiteY12" fmla="*/ 0 h 62315"/>
                  <a:gd name="connsiteX13" fmla="*/ 68260 w 68259"/>
                  <a:gd name="connsiteY13" fmla="*/ 62316 h 62315"/>
                  <a:gd name="connsiteX14" fmla="*/ 55517 w 68259"/>
                  <a:gd name="connsiteY14" fmla="*/ 62316 h 62315"/>
                  <a:gd name="connsiteX15" fmla="*/ 49340 w 68259"/>
                  <a:gd name="connsiteY15" fmla="*/ 47125 h 6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259" h="62315">
                    <a:moveTo>
                      <a:pt x="45804" y="38267"/>
                    </a:moveTo>
                    <a:lnTo>
                      <a:pt x="38073" y="19114"/>
                    </a:lnTo>
                    <a:cubicBezTo>
                      <a:pt x="36208" y="15152"/>
                      <a:pt x="35082" y="12626"/>
                      <a:pt x="34227" y="9091"/>
                    </a:cubicBezTo>
                    <a:lnTo>
                      <a:pt x="34033" y="9091"/>
                    </a:lnTo>
                    <a:cubicBezTo>
                      <a:pt x="33061" y="12587"/>
                      <a:pt x="31935" y="15152"/>
                      <a:pt x="30070" y="19114"/>
                    </a:cubicBezTo>
                    <a:lnTo>
                      <a:pt x="22339" y="38267"/>
                    </a:lnTo>
                    <a:lnTo>
                      <a:pt x="45804" y="38267"/>
                    </a:lnTo>
                    <a:close/>
                    <a:moveTo>
                      <a:pt x="49340" y="47125"/>
                    </a:moveTo>
                    <a:lnTo>
                      <a:pt x="18881" y="47125"/>
                    </a:lnTo>
                    <a:lnTo>
                      <a:pt x="12743" y="62316"/>
                    </a:lnTo>
                    <a:lnTo>
                      <a:pt x="0" y="62316"/>
                    </a:lnTo>
                    <a:lnTo>
                      <a:pt x="27234" y="0"/>
                    </a:lnTo>
                    <a:lnTo>
                      <a:pt x="41026" y="0"/>
                    </a:lnTo>
                    <a:lnTo>
                      <a:pt x="68260" y="62316"/>
                    </a:lnTo>
                    <a:lnTo>
                      <a:pt x="55517" y="62316"/>
                    </a:lnTo>
                    <a:lnTo>
                      <a:pt x="49340" y="47125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68D6F9F-0A48-4446-8CA1-C4914ACA7F4C}"/>
                  </a:ext>
                </a:extLst>
              </p:cNvPr>
              <p:cNvSpPr/>
              <p:nvPr/>
            </p:nvSpPr>
            <p:spPr>
              <a:xfrm>
                <a:off x="2010397" y="6360339"/>
                <a:ext cx="72882" cy="62354"/>
              </a:xfrm>
              <a:custGeom>
                <a:avLst/>
                <a:gdLst>
                  <a:gd name="connsiteX0" fmla="*/ 0 w 72882"/>
                  <a:gd name="connsiteY0" fmla="*/ 0 h 62354"/>
                  <a:gd name="connsiteX1" fmla="*/ 17638 w 72882"/>
                  <a:gd name="connsiteY1" fmla="*/ 0 h 62354"/>
                  <a:gd name="connsiteX2" fmla="*/ 34499 w 72882"/>
                  <a:gd name="connsiteY2" fmla="*/ 43473 h 62354"/>
                  <a:gd name="connsiteX3" fmla="*/ 36247 w 72882"/>
                  <a:gd name="connsiteY3" fmla="*/ 49806 h 62354"/>
                  <a:gd name="connsiteX4" fmla="*/ 36441 w 72882"/>
                  <a:gd name="connsiteY4" fmla="*/ 49806 h 62354"/>
                  <a:gd name="connsiteX5" fmla="*/ 38267 w 72882"/>
                  <a:gd name="connsiteY5" fmla="*/ 43473 h 62354"/>
                  <a:gd name="connsiteX6" fmla="*/ 55051 w 72882"/>
                  <a:gd name="connsiteY6" fmla="*/ 0 h 62354"/>
                  <a:gd name="connsiteX7" fmla="*/ 72883 w 72882"/>
                  <a:gd name="connsiteY7" fmla="*/ 0 h 62354"/>
                  <a:gd name="connsiteX8" fmla="*/ 72883 w 72882"/>
                  <a:gd name="connsiteY8" fmla="*/ 62354 h 62354"/>
                  <a:gd name="connsiteX9" fmla="*/ 61733 w 72882"/>
                  <a:gd name="connsiteY9" fmla="*/ 62354 h 62354"/>
                  <a:gd name="connsiteX10" fmla="*/ 61733 w 72882"/>
                  <a:gd name="connsiteY10" fmla="*/ 17211 h 62354"/>
                  <a:gd name="connsiteX11" fmla="*/ 62160 w 72882"/>
                  <a:gd name="connsiteY11" fmla="*/ 9674 h 62354"/>
                  <a:gd name="connsiteX12" fmla="*/ 61811 w 72882"/>
                  <a:gd name="connsiteY12" fmla="*/ 9674 h 62354"/>
                  <a:gd name="connsiteX13" fmla="*/ 59518 w 72882"/>
                  <a:gd name="connsiteY13" fmla="*/ 16977 h 62354"/>
                  <a:gd name="connsiteX14" fmla="*/ 41803 w 72882"/>
                  <a:gd name="connsiteY14" fmla="*/ 62354 h 62354"/>
                  <a:gd name="connsiteX15" fmla="*/ 30575 w 72882"/>
                  <a:gd name="connsiteY15" fmla="*/ 62354 h 62354"/>
                  <a:gd name="connsiteX16" fmla="*/ 12859 w 72882"/>
                  <a:gd name="connsiteY16" fmla="*/ 16977 h 62354"/>
                  <a:gd name="connsiteX17" fmla="*/ 10761 w 72882"/>
                  <a:gd name="connsiteY17" fmla="*/ 9674 h 62354"/>
                  <a:gd name="connsiteX18" fmla="*/ 10412 w 72882"/>
                  <a:gd name="connsiteY18" fmla="*/ 9674 h 62354"/>
                  <a:gd name="connsiteX19" fmla="*/ 10839 w 72882"/>
                  <a:gd name="connsiteY19" fmla="*/ 17211 h 62354"/>
                  <a:gd name="connsiteX20" fmla="*/ 10839 w 72882"/>
                  <a:gd name="connsiteY20" fmla="*/ 62354 h 62354"/>
                  <a:gd name="connsiteX21" fmla="*/ 39 w 72882"/>
                  <a:gd name="connsiteY21" fmla="*/ 62354 h 62354"/>
                  <a:gd name="connsiteX22" fmla="*/ 39 w 72882"/>
                  <a:gd name="connsiteY22" fmla="*/ 0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882" h="62354">
                    <a:moveTo>
                      <a:pt x="0" y="0"/>
                    </a:moveTo>
                    <a:lnTo>
                      <a:pt x="17638" y="0"/>
                    </a:lnTo>
                    <a:lnTo>
                      <a:pt x="34499" y="43473"/>
                    </a:lnTo>
                    <a:cubicBezTo>
                      <a:pt x="35392" y="46193"/>
                      <a:pt x="35897" y="47669"/>
                      <a:pt x="36247" y="49806"/>
                    </a:cubicBezTo>
                    <a:lnTo>
                      <a:pt x="36441" y="49806"/>
                    </a:lnTo>
                    <a:cubicBezTo>
                      <a:pt x="36791" y="47708"/>
                      <a:pt x="37296" y="46115"/>
                      <a:pt x="38267" y="43473"/>
                    </a:cubicBezTo>
                    <a:lnTo>
                      <a:pt x="55051" y="0"/>
                    </a:lnTo>
                    <a:lnTo>
                      <a:pt x="72883" y="0"/>
                    </a:lnTo>
                    <a:lnTo>
                      <a:pt x="72883" y="62354"/>
                    </a:lnTo>
                    <a:lnTo>
                      <a:pt x="61733" y="62354"/>
                    </a:lnTo>
                    <a:lnTo>
                      <a:pt x="61733" y="17211"/>
                    </a:lnTo>
                    <a:cubicBezTo>
                      <a:pt x="61733" y="14646"/>
                      <a:pt x="61888" y="11927"/>
                      <a:pt x="62160" y="9674"/>
                    </a:cubicBezTo>
                    <a:lnTo>
                      <a:pt x="61811" y="9674"/>
                    </a:lnTo>
                    <a:cubicBezTo>
                      <a:pt x="61539" y="11072"/>
                      <a:pt x="60490" y="14608"/>
                      <a:pt x="59518" y="16977"/>
                    </a:cubicBezTo>
                    <a:lnTo>
                      <a:pt x="41803" y="62354"/>
                    </a:lnTo>
                    <a:lnTo>
                      <a:pt x="30575" y="62354"/>
                    </a:lnTo>
                    <a:lnTo>
                      <a:pt x="12859" y="16977"/>
                    </a:lnTo>
                    <a:cubicBezTo>
                      <a:pt x="11966" y="14608"/>
                      <a:pt x="11111" y="11344"/>
                      <a:pt x="10761" y="9674"/>
                    </a:cubicBezTo>
                    <a:lnTo>
                      <a:pt x="10412" y="9674"/>
                    </a:lnTo>
                    <a:cubicBezTo>
                      <a:pt x="10684" y="11888"/>
                      <a:pt x="10839" y="14413"/>
                      <a:pt x="10839" y="17211"/>
                    </a:cubicBezTo>
                    <a:lnTo>
                      <a:pt x="10839" y="62354"/>
                    </a:lnTo>
                    <a:lnTo>
                      <a:pt x="39" y="6235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0E68BC-B6EB-431E-8D80-5DC04B07101D}"/>
                </a:ext>
              </a:extLst>
            </p:cNvPr>
            <p:cNvSpPr/>
            <p:nvPr/>
          </p:nvSpPr>
          <p:spPr>
            <a:xfrm>
              <a:off x="984250" y="5935164"/>
              <a:ext cx="1567174" cy="316589"/>
            </a:xfrm>
            <a:custGeom>
              <a:avLst/>
              <a:gdLst>
                <a:gd name="connsiteX0" fmla="*/ 683995 w 1567174"/>
                <a:gd name="connsiteY0" fmla="*/ 307926 h 316589"/>
                <a:gd name="connsiteX1" fmla="*/ 723855 w 1567174"/>
                <a:gd name="connsiteY1" fmla="*/ 307926 h 316589"/>
                <a:gd name="connsiteX2" fmla="*/ 723855 w 1567174"/>
                <a:gd name="connsiteY2" fmla="*/ 234460 h 316589"/>
                <a:gd name="connsiteX3" fmla="*/ 723816 w 1567174"/>
                <a:gd name="connsiteY3" fmla="*/ 234188 h 316589"/>
                <a:gd name="connsiteX4" fmla="*/ 723816 w 1567174"/>
                <a:gd name="connsiteY4" fmla="*/ 88889 h 316589"/>
                <a:gd name="connsiteX5" fmla="*/ 676108 w 1567174"/>
                <a:gd name="connsiteY5" fmla="*/ 88889 h 316589"/>
                <a:gd name="connsiteX6" fmla="*/ 676108 w 1567174"/>
                <a:gd name="connsiteY6" fmla="*/ 207265 h 316589"/>
                <a:gd name="connsiteX7" fmla="*/ 609325 w 1567174"/>
                <a:gd name="connsiteY7" fmla="*/ 284888 h 316589"/>
                <a:gd name="connsiteX8" fmla="*/ 545999 w 1567174"/>
                <a:gd name="connsiteY8" fmla="*/ 204235 h 316589"/>
                <a:gd name="connsiteX9" fmla="*/ 545999 w 1567174"/>
                <a:gd name="connsiteY9" fmla="*/ 88889 h 316589"/>
                <a:gd name="connsiteX10" fmla="*/ 498291 w 1567174"/>
                <a:gd name="connsiteY10" fmla="*/ 88889 h 316589"/>
                <a:gd name="connsiteX11" fmla="*/ 498291 w 1567174"/>
                <a:gd name="connsiteY11" fmla="*/ 211189 h 316589"/>
                <a:gd name="connsiteX12" fmla="*/ 586753 w 1567174"/>
                <a:gd name="connsiteY12" fmla="*/ 311811 h 316589"/>
                <a:gd name="connsiteX13" fmla="*/ 678090 w 1567174"/>
                <a:gd name="connsiteY13" fmla="*/ 246581 h 316589"/>
                <a:gd name="connsiteX14" fmla="*/ 680110 w 1567174"/>
                <a:gd name="connsiteY14" fmla="*/ 246581 h 316589"/>
                <a:gd name="connsiteX15" fmla="*/ 683995 w 1567174"/>
                <a:gd name="connsiteY15" fmla="*/ 307926 h 316589"/>
                <a:gd name="connsiteX16" fmla="*/ 680149 w 1567174"/>
                <a:gd name="connsiteY16" fmla="*/ 246581 h 316589"/>
                <a:gd name="connsiteX17" fmla="*/ 680343 w 1567174"/>
                <a:gd name="connsiteY17" fmla="*/ 249379 h 316589"/>
                <a:gd name="connsiteX18" fmla="*/ 680265 w 1567174"/>
                <a:gd name="connsiteY18" fmla="*/ 246581 h 316589"/>
                <a:gd name="connsiteX19" fmla="*/ 680149 w 1567174"/>
                <a:gd name="connsiteY19" fmla="*/ 246581 h 316589"/>
                <a:gd name="connsiteX20" fmla="*/ 458625 w 1567174"/>
                <a:gd name="connsiteY20" fmla="*/ 308858 h 316589"/>
                <a:gd name="connsiteX21" fmla="*/ 410918 w 1567174"/>
                <a:gd name="connsiteY21" fmla="*/ 308858 h 316589"/>
                <a:gd name="connsiteX22" fmla="*/ 410918 w 1567174"/>
                <a:gd name="connsiteY22" fmla="*/ 932 h 316589"/>
                <a:gd name="connsiteX23" fmla="*/ 458625 w 1567174"/>
                <a:gd name="connsiteY23" fmla="*/ 932 h 316589"/>
                <a:gd name="connsiteX24" fmla="*/ 458625 w 1567174"/>
                <a:gd name="connsiteY24" fmla="*/ 308858 h 316589"/>
                <a:gd name="connsiteX25" fmla="*/ 148407 w 1567174"/>
                <a:gd name="connsiteY25" fmla="*/ 213520 h 316589"/>
                <a:gd name="connsiteX26" fmla="*/ 148252 w 1567174"/>
                <a:gd name="connsiteY26" fmla="*/ 213520 h 316589"/>
                <a:gd name="connsiteX27" fmla="*/ 73155 w 1567174"/>
                <a:gd name="connsiteY27" fmla="*/ 236752 h 316589"/>
                <a:gd name="connsiteX28" fmla="*/ 152098 w 1567174"/>
                <a:gd name="connsiteY28" fmla="*/ 49029 h 316589"/>
                <a:gd name="connsiteX29" fmla="*/ 233139 w 1567174"/>
                <a:gd name="connsiteY29" fmla="*/ 241686 h 316589"/>
                <a:gd name="connsiteX30" fmla="*/ 148407 w 1567174"/>
                <a:gd name="connsiteY30" fmla="*/ 213520 h 316589"/>
                <a:gd name="connsiteX31" fmla="*/ 54934 w 1567174"/>
                <a:gd name="connsiteY31" fmla="*/ 307965 h 316589"/>
                <a:gd name="connsiteX32" fmla="*/ 149223 w 1567174"/>
                <a:gd name="connsiteY32" fmla="*/ 231974 h 316589"/>
                <a:gd name="connsiteX33" fmla="*/ 246854 w 1567174"/>
                <a:gd name="connsiteY33" fmla="*/ 307965 h 316589"/>
                <a:gd name="connsiteX34" fmla="*/ 304196 w 1567174"/>
                <a:gd name="connsiteY34" fmla="*/ 307848 h 316589"/>
                <a:gd name="connsiteX35" fmla="*/ 174864 w 1567174"/>
                <a:gd name="connsiteY35" fmla="*/ 311 h 316589"/>
                <a:gd name="connsiteX36" fmla="*/ 129526 w 1567174"/>
                <a:gd name="connsiteY36" fmla="*/ 311 h 316589"/>
                <a:gd name="connsiteX37" fmla="*/ 129332 w 1567174"/>
                <a:gd name="connsiteY37" fmla="*/ 311 h 316589"/>
                <a:gd name="connsiteX38" fmla="*/ 0 w 1567174"/>
                <a:gd name="connsiteY38" fmla="*/ 307848 h 316589"/>
                <a:gd name="connsiteX39" fmla="*/ 54934 w 1567174"/>
                <a:gd name="connsiteY39" fmla="*/ 307965 h 316589"/>
                <a:gd name="connsiteX40" fmla="*/ 1337298 w 1567174"/>
                <a:gd name="connsiteY40" fmla="*/ 88889 h 316589"/>
                <a:gd name="connsiteX41" fmla="*/ 1385006 w 1567174"/>
                <a:gd name="connsiteY41" fmla="*/ 88889 h 316589"/>
                <a:gd name="connsiteX42" fmla="*/ 1380771 w 1567174"/>
                <a:gd name="connsiteY42" fmla="*/ 156915 h 316589"/>
                <a:gd name="connsiteX43" fmla="*/ 1382986 w 1567174"/>
                <a:gd name="connsiteY43" fmla="*/ 156915 h 316589"/>
                <a:gd name="connsiteX44" fmla="*/ 1473507 w 1567174"/>
                <a:gd name="connsiteY44" fmla="*/ 84538 h 316589"/>
                <a:gd name="connsiteX45" fmla="*/ 1567174 w 1567174"/>
                <a:gd name="connsiteY45" fmla="*/ 192541 h 316589"/>
                <a:gd name="connsiteX46" fmla="*/ 1567174 w 1567174"/>
                <a:gd name="connsiteY46" fmla="*/ 307887 h 316589"/>
                <a:gd name="connsiteX47" fmla="*/ 1519466 w 1567174"/>
                <a:gd name="connsiteY47" fmla="*/ 307887 h 316589"/>
                <a:gd name="connsiteX48" fmla="*/ 1519466 w 1567174"/>
                <a:gd name="connsiteY48" fmla="*/ 199068 h 316589"/>
                <a:gd name="connsiteX49" fmla="*/ 1453965 w 1567174"/>
                <a:gd name="connsiteY49" fmla="*/ 116278 h 316589"/>
                <a:gd name="connsiteX50" fmla="*/ 1385006 w 1567174"/>
                <a:gd name="connsiteY50" fmla="*/ 206255 h 316589"/>
                <a:gd name="connsiteX51" fmla="*/ 1385006 w 1567174"/>
                <a:gd name="connsiteY51" fmla="*/ 307926 h 316589"/>
                <a:gd name="connsiteX52" fmla="*/ 1337298 w 1567174"/>
                <a:gd name="connsiteY52" fmla="*/ 307926 h 316589"/>
                <a:gd name="connsiteX53" fmla="*/ 1337298 w 1567174"/>
                <a:gd name="connsiteY53" fmla="*/ 88889 h 316589"/>
                <a:gd name="connsiteX54" fmla="*/ 991493 w 1567174"/>
                <a:gd name="connsiteY54" fmla="*/ 35237 h 316589"/>
                <a:gd name="connsiteX55" fmla="*/ 962434 w 1567174"/>
                <a:gd name="connsiteY55" fmla="*/ 7148 h 316589"/>
                <a:gd name="connsiteX56" fmla="*/ 933374 w 1567174"/>
                <a:gd name="connsiteY56" fmla="*/ 35237 h 316589"/>
                <a:gd name="connsiteX57" fmla="*/ 962434 w 1567174"/>
                <a:gd name="connsiteY57" fmla="*/ 63326 h 316589"/>
                <a:gd name="connsiteX58" fmla="*/ 991493 w 1567174"/>
                <a:gd name="connsiteY58" fmla="*/ 35237 h 316589"/>
                <a:gd name="connsiteX59" fmla="*/ 1264687 w 1567174"/>
                <a:gd name="connsiteY59" fmla="*/ 198213 h 316589"/>
                <a:gd name="connsiteX60" fmla="*/ 1164415 w 1567174"/>
                <a:gd name="connsiteY60" fmla="*/ 101282 h 316589"/>
                <a:gd name="connsiteX61" fmla="*/ 1064143 w 1567174"/>
                <a:gd name="connsiteY61" fmla="*/ 198213 h 316589"/>
                <a:gd name="connsiteX62" fmla="*/ 1164415 w 1567174"/>
                <a:gd name="connsiteY62" fmla="*/ 295144 h 316589"/>
                <a:gd name="connsiteX63" fmla="*/ 1264687 w 1567174"/>
                <a:gd name="connsiteY63" fmla="*/ 198213 h 316589"/>
                <a:gd name="connsiteX64" fmla="*/ 1016707 w 1567174"/>
                <a:gd name="connsiteY64" fmla="*/ 198640 h 316589"/>
                <a:gd name="connsiteX65" fmla="*/ 1164415 w 1567174"/>
                <a:gd name="connsiteY65" fmla="*/ 80264 h 316589"/>
                <a:gd name="connsiteX66" fmla="*/ 1311618 w 1567174"/>
                <a:gd name="connsiteY66" fmla="*/ 198640 h 316589"/>
                <a:gd name="connsiteX67" fmla="*/ 1164376 w 1567174"/>
                <a:gd name="connsiteY67" fmla="*/ 316589 h 316589"/>
                <a:gd name="connsiteX68" fmla="*/ 1016707 w 1567174"/>
                <a:gd name="connsiteY68" fmla="*/ 198640 h 316589"/>
                <a:gd name="connsiteX69" fmla="*/ 987065 w 1567174"/>
                <a:gd name="connsiteY69" fmla="*/ 307926 h 316589"/>
                <a:gd name="connsiteX70" fmla="*/ 939357 w 1567174"/>
                <a:gd name="connsiteY70" fmla="*/ 307926 h 316589"/>
                <a:gd name="connsiteX71" fmla="*/ 939357 w 1567174"/>
                <a:gd name="connsiteY71" fmla="*/ 88889 h 316589"/>
                <a:gd name="connsiteX72" fmla="*/ 987065 w 1567174"/>
                <a:gd name="connsiteY72" fmla="*/ 88889 h 316589"/>
                <a:gd name="connsiteX73" fmla="*/ 987065 w 1567174"/>
                <a:gd name="connsiteY73" fmla="*/ 307926 h 316589"/>
                <a:gd name="connsiteX74" fmla="*/ 987065 w 1567174"/>
                <a:gd name="connsiteY74" fmla="*/ 307926 h 316589"/>
                <a:gd name="connsiteX75" fmla="*/ 939357 w 1567174"/>
                <a:gd name="connsiteY75" fmla="*/ 307926 h 316589"/>
                <a:gd name="connsiteX76" fmla="*/ 939357 w 1567174"/>
                <a:gd name="connsiteY76" fmla="*/ 88889 h 316589"/>
                <a:gd name="connsiteX77" fmla="*/ 987065 w 1567174"/>
                <a:gd name="connsiteY77" fmla="*/ 88889 h 316589"/>
                <a:gd name="connsiteX78" fmla="*/ 987065 w 1567174"/>
                <a:gd name="connsiteY78" fmla="*/ 307926 h 316589"/>
                <a:gd name="connsiteX79" fmla="*/ 987065 w 1567174"/>
                <a:gd name="connsiteY79" fmla="*/ 307926 h 316589"/>
                <a:gd name="connsiteX80" fmla="*/ 939357 w 1567174"/>
                <a:gd name="connsiteY80" fmla="*/ 307926 h 316589"/>
                <a:gd name="connsiteX81" fmla="*/ 939357 w 1567174"/>
                <a:gd name="connsiteY81" fmla="*/ 88889 h 316589"/>
                <a:gd name="connsiteX82" fmla="*/ 987065 w 1567174"/>
                <a:gd name="connsiteY82" fmla="*/ 88889 h 316589"/>
                <a:gd name="connsiteX83" fmla="*/ 987065 w 1567174"/>
                <a:gd name="connsiteY83" fmla="*/ 307926 h 316589"/>
                <a:gd name="connsiteX84" fmla="*/ 373777 w 1567174"/>
                <a:gd name="connsiteY84" fmla="*/ 0 h 316589"/>
                <a:gd name="connsiteX85" fmla="*/ 373777 w 1567174"/>
                <a:gd name="connsiteY85" fmla="*/ 307926 h 316589"/>
                <a:gd name="connsiteX86" fmla="*/ 326069 w 1567174"/>
                <a:gd name="connsiteY86" fmla="*/ 307926 h 316589"/>
                <a:gd name="connsiteX87" fmla="*/ 326069 w 1567174"/>
                <a:gd name="connsiteY87" fmla="*/ 0 h 316589"/>
                <a:gd name="connsiteX88" fmla="*/ 373777 w 1567174"/>
                <a:gd name="connsiteY88" fmla="*/ 0 h 316589"/>
                <a:gd name="connsiteX89" fmla="*/ 761384 w 1567174"/>
                <a:gd name="connsiteY89" fmla="*/ 88695 h 316589"/>
                <a:gd name="connsiteX90" fmla="*/ 809092 w 1567174"/>
                <a:gd name="connsiteY90" fmla="*/ 88695 h 316589"/>
                <a:gd name="connsiteX91" fmla="*/ 804314 w 1567174"/>
                <a:gd name="connsiteY91" fmla="*/ 164608 h 316589"/>
                <a:gd name="connsiteX92" fmla="*/ 806489 w 1567174"/>
                <a:gd name="connsiteY92" fmla="*/ 164608 h 316589"/>
                <a:gd name="connsiteX93" fmla="*/ 885433 w 1567174"/>
                <a:gd name="connsiteY93" fmla="*/ 86092 h 316589"/>
                <a:gd name="connsiteX94" fmla="*/ 910141 w 1567174"/>
                <a:gd name="connsiteY94" fmla="*/ 88267 h 316589"/>
                <a:gd name="connsiteX95" fmla="*/ 907538 w 1567174"/>
                <a:gd name="connsiteY95" fmla="*/ 130769 h 316589"/>
                <a:gd name="connsiteX96" fmla="*/ 878051 w 1567174"/>
                <a:gd name="connsiteY96" fmla="*/ 126418 h 316589"/>
                <a:gd name="connsiteX97" fmla="*/ 809092 w 1567174"/>
                <a:gd name="connsiteY97" fmla="*/ 216201 h 316589"/>
                <a:gd name="connsiteX98" fmla="*/ 809092 w 1567174"/>
                <a:gd name="connsiteY98" fmla="*/ 307693 h 316589"/>
                <a:gd name="connsiteX99" fmla="*/ 761384 w 1567174"/>
                <a:gd name="connsiteY99" fmla="*/ 307693 h 316589"/>
                <a:gd name="connsiteX100" fmla="*/ 761384 w 1567174"/>
                <a:gd name="connsiteY100" fmla="*/ 88695 h 3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567174" h="316589">
                  <a:moveTo>
                    <a:pt x="683995" y="307926"/>
                  </a:moveTo>
                  <a:lnTo>
                    <a:pt x="723855" y="307926"/>
                  </a:lnTo>
                  <a:lnTo>
                    <a:pt x="723855" y="234460"/>
                  </a:lnTo>
                  <a:lnTo>
                    <a:pt x="723816" y="234188"/>
                  </a:lnTo>
                  <a:lnTo>
                    <a:pt x="723816" y="88889"/>
                  </a:lnTo>
                  <a:lnTo>
                    <a:pt x="676108" y="88889"/>
                  </a:lnTo>
                  <a:lnTo>
                    <a:pt x="676108" y="207265"/>
                  </a:lnTo>
                  <a:cubicBezTo>
                    <a:pt x="676108" y="256721"/>
                    <a:pt x="650079" y="284888"/>
                    <a:pt x="609325" y="284888"/>
                  </a:cubicBezTo>
                  <a:cubicBezTo>
                    <a:pt x="568999" y="284888"/>
                    <a:pt x="545999" y="260179"/>
                    <a:pt x="545999" y="204235"/>
                  </a:cubicBezTo>
                  <a:lnTo>
                    <a:pt x="545999" y="88889"/>
                  </a:lnTo>
                  <a:lnTo>
                    <a:pt x="498291" y="88889"/>
                  </a:lnTo>
                  <a:lnTo>
                    <a:pt x="498291" y="211189"/>
                  </a:lnTo>
                  <a:cubicBezTo>
                    <a:pt x="498291" y="279293"/>
                    <a:pt x="529527" y="311811"/>
                    <a:pt x="586753" y="311811"/>
                  </a:cubicBezTo>
                  <a:cubicBezTo>
                    <a:pt x="632013" y="311811"/>
                    <a:pt x="670281" y="295610"/>
                    <a:pt x="678090" y="246581"/>
                  </a:cubicBezTo>
                  <a:lnTo>
                    <a:pt x="680110" y="246581"/>
                  </a:lnTo>
                  <a:lnTo>
                    <a:pt x="683995" y="307926"/>
                  </a:lnTo>
                  <a:close/>
                  <a:moveTo>
                    <a:pt x="680149" y="246581"/>
                  </a:moveTo>
                  <a:lnTo>
                    <a:pt x="680343" y="249379"/>
                  </a:lnTo>
                  <a:lnTo>
                    <a:pt x="680265" y="246581"/>
                  </a:lnTo>
                  <a:lnTo>
                    <a:pt x="680149" y="246581"/>
                  </a:lnTo>
                  <a:close/>
                  <a:moveTo>
                    <a:pt x="458625" y="308858"/>
                  </a:moveTo>
                  <a:lnTo>
                    <a:pt x="410918" y="308858"/>
                  </a:lnTo>
                  <a:lnTo>
                    <a:pt x="410918" y="932"/>
                  </a:lnTo>
                  <a:lnTo>
                    <a:pt x="458625" y="932"/>
                  </a:lnTo>
                  <a:lnTo>
                    <a:pt x="458625" y="308858"/>
                  </a:lnTo>
                  <a:close/>
                  <a:moveTo>
                    <a:pt x="148407" y="213520"/>
                  </a:moveTo>
                  <a:cubicBezTo>
                    <a:pt x="148369" y="213520"/>
                    <a:pt x="148291" y="213520"/>
                    <a:pt x="148252" y="213520"/>
                  </a:cubicBezTo>
                  <a:cubicBezTo>
                    <a:pt x="119464" y="213559"/>
                    <a:pt x="94173" y="224126"/>
                    <a:pt x="73155" y="236752"/>
                  </a:cubicBezTo>
                  <a:lnTo>
                    <a:pt x="152098" y="49029"/>
                  </a:lnTo>
                  <a:lnTo>
                    <a:pt x="233139" y="241686"/>
                  </a:lnTo>
                  <a:cubicBezTo>
                    <a:pt x="209752" y="225797"/>
                    <a:pt x="180731" y="213559"/>
                    <a:pt x="148407" y="213520"/>
                  </a:cubicBezTo>
                  <a:moveTo>
                    <a:pt x="54934" y="307965"/>
                  </a:moveTo>
                  <a:cubicBezTo>
                    <a:pt x="72922" y="263442"/>
                    <a:pt x="106799" y="232013"/>
                    <a:pt x="149223" y="231974"/>
                  </a:cubicBezTo>
                  <a:cubicBezTo>
                    <a:pt x="191648" y="232013"/>
                    <a:pt x="228866" y="263404"/>
                    <a:pt x="246854" y="307965"/>
                  </a:cubicBezTo>
                  <a:lnTo>
                    <a:pt x="304196" y="307848"/>
                  </a:lnTo>
                  <a:lnTo>
                    <a:pt x="174864" y="311"/>
                  </a:lnTo>
                  <a:lnTo>
                    <a:pt x="129526" y="311"/>
                  </a:lnTo>
                  <a:lnTo>
                    <a:pt x="129332" y="311"/>
                  </a:lnTo>
                  <a:lnTo>
                    <a:pt x="0" y="307848"/>
                  </a:lnTo>
                  <a:lnTo>
                    <a:pt x="54934" y="307965"/>
                  </a:lnTo>
                  <a:close/>
                  <a:moveTo>
                    <a:pt x="1337298" y="88889"/>
                  </a:moveTo>
                  <a:lnTo>
                    <a:pt x="1385006" y="88889"/>
                  </a:lnTo>
                  <a:lnTo>
                    <a:pt x="1380771" y="156915"/>
                  </a:lnTo>
                  <a:lnTo>
                    <a:pt x="1382986" y="156915"/>
                  </a:lnTo>
                  <a:cubicBezTo>
                    <a:pt x="1389474" y="105323"/>
                    <a:pt x="1420165" y="84538"/>
                    <a:pt x="1473507" y="84538"/>
                  </a:cubicBezTo>
                  <a:cubicBezTo>
                    <a:pt x="1530733" y="84538"/>
                    <a:pt x="1567174" y="123582"/>
                    <a:pt x="1567174" y="192541"/>
                  </a:cubicBezTo>
                  <a:lnTo>
                    <a:pt x="1567174" y="307887"/>
                  </a:lnTo>
                  <a:lnTo>
                    <a:pt x="1519466" y="307887"/>
                  </a:lnTo>
                  <a:lnTo>
                    <a:pt x="1519466" y="199068"/>
                  </a:lnTo>
                  <a:cubicBezTo>
                    <a:pt x="1519466" y="142269"/>
                    <a:pt x="1496933" y="116278"/>
                    <a:pt x="1453965" y="116278"/>
                  </a:cubicBezTo>
                  <a:cubicBezTo>
                    <a:pt x="1409287" y="116278"/>
                    <a:pt x="1385006" y="154662"/>
                    <a:pt x="1385006" y="206255"/>
                  </a:cubicBezTo>
                  <a:lnTo>
                    <a:pt x="1385006" y="307926"/>
                  </a:lnTo>
                  <a:lnTo>
                    <a:pt x="1337298" y="307926"/>
                  </a:lnTo>
                  <a:lnTo>
                    <a:pt x="1337298" y="88889"/>
                  </a:lnTo>
                  <a:close/>
                  <a:moveTo>
                    <a:pt x="991493" y="35237"/>
                  </a:moveTo>
                  <a:cubicBezTo>
                    <a:pt x="991493" y="18803"/>
                    <a:pt x="979217" y="7148"/>
                    <a:pt x="962434" y="7148"/>
                  </a:cubicBezTo>
                  <a:cubicBezTo>
                    <a:pt x="945534" y="7148"/>
                    <a:pt x="933374" y="18803"/>
                    <a:pt x="933374" y="35237"/>
                  </a:cubicBezTo>
                  <a:cubicBezTo>
                    <a:pt x="933374" y="51787"/>
                    <a:pt x="945534" y="63326"/>
                    <a:pt x="962434" y="63326"/>
                  </a:cubicBezTo>
                  <a:cubicBezTo>
                    <a:pt x="979178" y="63326"/>
                    <a:pt x="991493" y="51787"/>
                    <a:pt x="991493" y="35237"/>
                  </a:cubicBezTo>
                  <a:moveTo>
                    <a:pt x="1264687" y="198213"/>
                  </a:moveTo>
                  <a:cubicBezTo>
                    <a:pt x="1264687" y="140326"/>
                    <a:pt x="1223467" y="101282"/>
                    <a:pt x="1164415" y="101282"/>
                  </a:cubicBezTo>
                  <a:cubicBezTo>
                    <a:pt x="1104858" y="101282"/>
                    <a:pt x="1064143" y="140326"/>
                    <a:pt x="1064143" y="198213"/>
                  </a:cubicBezTo>
                  <a:cubicBezTo>
                    <a:pt x="1064143" y="256566"/>
                    <a:pt x="1104858" y="295144"/>
                    <a:pt x="1164415" y="295144"/>
                  </a:cubicBezTo>
                  <a:cubicBezTo>
                    <a:pt x="1223467" y="295105"/>
                    <a:pt x="1264687" y="256527"/>
                    <a:pt x="1264687" y="198213"/>
                  </a:cubicBezTo>
                  <a:moveTo>
                    <a:pt x="1016707" y="198640"/>
                  </a:moveTo>
                  <a:cubicBezTo>
                    <a:pt x="1016707" y="128827"/>
                    <a:pt x="1077197" y="80264"/>
                    <a:pt x="1164415" y="80264"/>
                  </a:cubicBezTo>
                  <a:cubicBezTo>
                    <a:pt x="1251167" y="80264"/>
                    <a:pt x="1311618" y="128827"/>
                    <a:pt x="1311618" y="198640"/>
                  </a:cubicBezTo>
                  <a:cubicBezTo>
                    <a:pt x="1311618" y="268027"/>
                    <a:pt x="1251129" y="316589"/>
                    <a:pt x="1164376" y="316589"/>
                  </a:cubicBezTo>
                  <a:cubicBezTo>
                    <a:pt x="1077197" y="316589"/>
                    <a:pt x="1016707" y="268027"/>
                    <a:pt x="1016707" y="198640"/>
                  </a:cubicBezTo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373777" y="0"/>
                  </a:moveTo>
                  <a:lnTo>
                    <a:pt x="373777" y="307926"/>
                  </a:lnTo>
                  <a:lnTo>
                    <a:pt x="326069" y="307926"/>
                  </a:lnTo>
                  <a:lnTo>
                    <a:pt x="326069" y="0"/>
                  </a:lnTo>
                  <a:lnTo>
                    <a:pt x="373777" y="0"/>
                  </a:lnTo>
                  <a:close/>
                  <a:moveTo>
                    <a:pt x="761384" y="88695"/>
                  </a:moveTo>
                  <a:lnTo>
                    <a:pt x="809092" y="88695"/>
                  </a:lnTo>
                  <a:lnTo>
                    <a:pt x="804314" y="164608"/>
                  </a:lnTo>
                  <a:lnTo>
                    <a:pt x="806489" y="164608"/>
                  </a:lnTo>
                  <a:cubicBezTo>
                    <a:pt x="814725" y="114297"/>
                    <a:pt x="839900" y="86092"/>
                    <a:pt x="885433" y="86092"/>
                  </a:cubicBezTo>
                  <a:cubicBezTo>
                    <a:pt x="894096" y="86092"/>
                    <a:pt x="901905" y="86519"/>
                    <a:pt x="910141" y="88267"/>
                  </a:cubicBezTo>
                  <a:lnTo>
                    <a:pt x="907538" y="130769"/>
                  </a:lnTo>
                  <a:cubicBezTo>
                    <a:pt x="896699" y="127312"/>
                    <a:pt x="886715" y="126418"/>
                    <a:pt x="878051" y="126418"/>
                  </a:cubicBezTo>
                  <a:cubicBezTo>
                    <a:pt x="832091" y="126418"/>
                    <a:pt x="809092" y="157226"/>
                    <a:pt x="809092" y="216201"/>
                  </a:cubicBezTo>
                  <a:lnTo>
                    <a:pt x="809092" y="307693"/>
                  </a:lnTo>
                  <a:lnTo>
                    <a:pt x="761384" y="307693"/>
                  </a:lnTo>
                  <a:lnTo>
                    <a:pt x="761384" y="88695"/>
                  </a:lnTo>
                  <a:close/>
                </a:path>
              </a:pathLst>
            </a:custGeom>
            <a:grpFill/>
            <a:ln w="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EE620E6-5111-41E2-9F1E-B9870E2F43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4250" y="1163432"/>
            <a:ext cx="5419211" cy="663873"/>
          </a:xfrm>
        </p:spPr>
        <p:txBody>
          <a:bodyPr anchor="ctr">
            <a:noAutofit/>
          </a:bodyPr>
          <a:lstStyle>
            <a:lvl1pPr rtl="0">
              <a:defRPr sz="3200" b="1">
                <a:solidFill>
                  <a:schemeClr val="tx1"/>
                </a:solidFill>
                <a:latin typeface="GT America Extended" panose="00000505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DC487A-9233-4011-AC9C-345CB5415360}"/>
              </a:ext>
            </a:extLst>
          </p:cNvPr>
          <p:cNvCxnSpPr>
            <a:cxnSpLocks/>
          </p:cNvCxnSpPr>
          <p:nvPr userDrawn="1"/>
        </p:nvCxnSpPr>
        <p:spPr>
          <a:xfrm>
            <a:off x="984250" y="2014896"/>
            <a:ext cx="5419211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0DC693F3-AC98-49B9-8FCC-B903D28A0C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48107" y="2465388"/>
            <a:ext cx="4955354" cy="3229180"/>
          </a:xfrm>
        </p:spPr>
        <p:txBody>
          <a:bodyPr>
            <a:noAutofit/>
          </a:bodyPr>
          <a:lstStyle>
            <a:lvl1pPr marL="457200" indent="-457200">
              <a:lnSpc>
                <a:spcPct val="150000"/>
              </a:lnSpc>
              <a:buAutoNum type="arabicPeriod"/>
              <a:defRPr sz="2000">
                <a:solidFill>
                  <a:schemeClr val="tx1"/>
                </a:solidFill>
                <a:latin typeface="GT America Extended Light" panose="00000405000000000000" pitchFamily="50" charset="0"/>
              </a:defRPr>
            </a:lvl1pPr>
          </a:lstStyle>
          <a:p>
            <a:pPr lvl="0"/>
            <a:r>
              <a:rPr lang="en-US"/>
              <a:t>First part</a:t>
            </a:r>
          </a:p>
          <a:p>
            <a:pPr lvl="0"/>
            <a:r>
              <a:rPr lang="en-US"/>
              <a:t>Second part</a:t>
            </a:r>
          </a:p>
          <a:p>
            <a:pPr lvl="0"/>
            <a:r>
              <a:rPr lang="en-US"/>
              <a:t>Third part</a:t>
            </a:r>
          </a:p>
          <a:p>
            <a:pPr lvl="0"/>
            <a:r>
              <a:rPr lang="en-US"/>
              <a:t>Fourth part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22DCA71-8A2F-4C8C-B272-C3173A64C8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1728" y="2465388"/>
            <a:ext cx="1645747" cy="322918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1"/>
                </a:solidFill>
                <a:latin typeface="GT America Extended Light" panose="00000405000000000000" pitchFamily="50" charset="0"/>
              </a:defRPr>
            </a:lvl1pPr>
          </a:lstStyle>
          <a:p>
            <a:pPr lvl="0"/>
            <a:r>
              <a:rPr lang="en-US"/>
              <a:t>[time]</a:t>
            </a:r>
          </a:p>
        </p:txBody>
      </p:sp>
    </p:spTree>
    <p:extLst>
      <p:ext uri="{BB962C8B-B14F-4D97-AF65-F5344CB8AC3E}">
        <p14:creationId xmlns:p14="http://schemas.microsoft.com/office/powerpoint/2010/main" val="20685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Image 0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*In rare cases, the Elipse Balloon may require endoscopic or surgical intervention for removal. **Results may vary from one patient to another. A small percentage of patients don’t respond to the treatment. This material is not intended for a U.S. audien">
            <a:extLst>
              <a:ext uri="{FF2B5EF4-FFF2-40B4-BE49-F238E27FC236}">
                <a16:creationId xmlns:a16="http://schemas.microsoft.com/office/drawing/2014/main" id="{56FB30B2-9DB3-437C-B1D8-2D6D6A891103}"/>
              </a:ext>
            </a:extLst>
          </p:cNvPr>
          <p:cNvSpPr txBox="1"/>
          <p:nvPr userDrawn="1"/>
        </p:nvSpPr>
        <p:spPr>
          <a:xfrm>
            <a:off x="2874454" y="5921882"/>
            <a:ext cx="8613940" cy="233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>
              <a:defRPr sz="900">
                <a:solidFill>
                  <a:srgbClr val="FFF8F0">
                    <a:alpha val="50211"/>
                  </a:srgbClr>
                </a:solidFill>
                <a:latin typeface="GT America Light"/>
                <a:ea typeface="GT America Light"/>
                <a:cs typeface="GT America Light"/>
                <a:sym typeface="GT America Light"/>
              </a:defRPr>
            </a:pPr>
            <a:endParaRPr>
              <a:solidFill>
                <a:schemeClr val="tx1">
                  <a:alpha val="50211"/>
                </a:schemeClr>
              </a:solidFill>
            </a:endParaRP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3C0622F5-F5A9-4A52-B5AD-8742240CD5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6" b="12044"/>
          <a:stretch/>
        </p:blipFill>
        <p:spPr>
          <a:xfrm>
            <a:off x="6727946" y="438750"/>
            <a:ext cx="5671872" cy="6001167"/>
          </a:xfrm>
          <a:prstGeom prst="rect">
            <a:avLst/>
          </a:prstGeom>
        </p:spPr>
      </p:pic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647284F-0B56-41CF-BEBC-4155A90E9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4652" t="43006" r="7559" b="36188"/>
          <a:stretch/>
        </p:blipFill>
        <p:spPr>
          <a:xfrm>
            <a:off x="10388203" y="5729551"/>
            <a:ext cx="311944" cy="44047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BBA492-D158-4B14-8316-813EE110858C}"/>
              </a:ext>
            </a:extLst>
          </p:cNvPr>
          <p:cNvGrpSpPr/>
          <p:nvPr userDrawn="1"/>
        </p:nvGrpSpPr>
        <p:grpSpPr>
          <a:xfrm>
            <a:off x="984250" y="5935164"/>
            <a:ext cx="1567174" cy="503735"/>
            <a:chOff x="984250" y="5935164"/>
            <a:chExt cx="1567174" cy="503735"/>
          </a:xfrm>
          <a:solidFill>
            <a:schemeClr val="tx1"/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C067ECC-5752-4287-992E-9EE8A22E89F6}"/>
                </a:ext>
              </a:extLst>
            </p:cNvPr>
            <p:cNvGrpSpPr/>
            <p:nvPr userDrawn="1"/>
          </p:nvGrpSpPr>
          <p:grpSpPr>
            <a:xfrm>
              <a:off x="1325736" y="6346496"/>
              <a:ext cx="884752" cy="92403"/>
              <a:chOff x="1452393" y="6358591"/>
              <a:chExt cx="630886" cy="65889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A262721-2062-4D9F-8AF3-CB48E143A922}"/>
                  </a:ext>
                </a:extLst>
              </p:cNvPr>
              <p:cNvSpPr/>
              <p:nvPr/>
            </p:nvSpPr>
            <p:spPr>
              <a:xfrm>
                <a:off x="1452393" y="6360300"/>
                <a:ext cx="54351" cy="62354"/>
              </a:xfrm>
              <a:custGeom>
                <a:avLst/>
                <a:gdLst>
                  <a:gd name="connsiteX0" fmla="*/ 41647 w 54351"/>
                  <a:gd name="connsiteY0" fmla="*/ 19697 h 62354"/>
                  <a:gd name="connsiteX1" fmla="*/ 28982 w 54351"/>
                  <a:gd name="connsiteY1" fmla="*/ 9091 h 62354"/>
                  <a:gd name="connsiteX2" fmla="*/ 12199 w 54351"/>
                  <a:gd name="connsiteY2" fmla="*/ 9091 h 62354"/>
                  <a:gd name="connsiteX3" fmla="*/ 12199 w 54351"/>
                  <a:gd name="connsiteY3" fmla="*/ 30420 h 62354"/>
                  <a:gd name="connsiteX4" fmla="*/ 28982 w 54351"/>
                  <a:gd name="connsiteY4" fmla="*/ 30420 h 62354"/>
                  <a:gd name="connsiteX5" fmla="*/ 41647 w 54351"/>
                  <a:gd name="connsiteY5" fmla="*/ 19697 h 62354"/>
                  <a:gd name="connsiteX6" fmla="*/ 54351 w 54351"/>
                  <a:gd name="connsiteY6" fmla="*/ 19425 h 62354"/>
                  <a:gd name="connsiteX7" fmla="*/ 30886 w 54351"/>
                  <a:gd name="connsiteY7" fmla="*/ 39355 h 62354"/>
                  <a:gd name="connsiteX8" fmla="*/ 12199 w 54351"/>
                  <a:gd name="connsiteY8" fmla="*/ 39355 h 62354"/>
                  <a:gd name="connsiteX9" fmla="*/ 12199 w 54351"/>
                  <a:gd name="connsiteY9" fmla="*/ 62354 h 62354"/>
                  <a:gd name="connsiteX10" fmla="*/ 0 w 54351"/>
                  <a:gd name="connsiteY10" fmla="*/ 62354 h 62354"/>
                  <a:gd name="connsiteX11" fmla="*/ 0 w 54351"/>
                  <a:gd name="connsiteY11" fmla="*/ 0 h 62354"/>
                  <a:gd name="connsiteX12" fmla="*/ 31430 w 54351"/>
                  <a:gd name="connsiteY12" fmla="*/ 0 h 62354"/>
                  <a:gd name="connsiteX13" fmla="*/ 54351 w 54351"/>
                  <a:gd name="connsiteY13" fmla="*/ 19425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351" h="62354">
                    <a:moveTo>
                      <a:pt x="41647" y="19697"/>
                    </a:moveTo>
                    <a:cubicBezTo>
                      <a:pt x="41647" y="13131"/>
                      <a:pt x="36908" y="9091"/>
                      <a:pt x="28982" y="9091"/>
                    </a:cubicBezTo>
                    <a:lnTo>
                      <a:pt x="12199" y="9091"/>
                    </a:lnTo>
                    <a:lnTo>
                      <a:pt x="12199" y="30420"/>
                    </a:lnTo>
                    <a:lnTo>
                      <a:pt x="28982" y="30420"/>
                    </a:lnTo>
                    <a:cubicBezTo>
                      <a:pt x="36791" y="30420"/>
                      <a:pt x="41647" y="26301"/>
                      <a:pt x="41647" y="19697"/>
                    </a:cubicBezTo>
                    <a:moveTo>
                      <a:pt x="54351" y="19425"/>
                    </a:moveTo>
                    <a:cubicBezTo>
                      <a:pt x="54351" y="31624"/>
                      <a:pt x="45222" y="39355"/>
                      <a:pt x="30886" y="39355"/>
                    </a:cubicBezTo>
                    <a:lnTo>
                      <a:pt x="12199" y="39355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430" y="0"/>
                    </a:lnTo>
                    <a:cubicBezTo>
                      <a:pt x="45493" y="39"/>
                      <a:pt x="54351" y="7576"/>
                      <a:pt x="54351" y="19425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C70AF0E-193C-4A84-8926-229938859CD1}"/>
                  </a:ext>
                </a:extLst>
              </p:cNvPr>
              <p:cNvSpPr/>
              <p:nvPr/>
            </p:nvSpPr>
            <p:spPr>
              <a:xfrm>
                <a:off x="1539651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565 w 56565"/>
                  <a:gd name="connsiteY1" fmla="*/ 29176 h 62354"/>
                  <a:gd name="connsiteX2" fmla="*/ 41686 w 56565"/>
                  <a:gd name="connsiteY2" fmla="*/ 18998 h 62354"/>
                  <a:gd name="connsiteX3" fmla="*/ 29565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894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894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565" y="29176"/>
                    </a:lnTo>
                    <a:cubicBezTo>
                      <a:pt x="38617" y="29176"/>
                      <a:pt x="41686" y="24514"/>
                      <a:pt x="41686" y="18998"/>
                    </a:cubicBezTo>
                    <a:cubicBezTo>
                      <a:pt x="41686" y="13559"/>
                      <a:pt x="38695" y="9091"/>
                      <a:pt x="29565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894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894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2912BA7-CC49-4EDE-ABE7-66A21C607E03}"/>
                  </a:ext>
                </a:extLst>
              </p:cNvPr>
              <p:cNvSpPr/>
              <p:nvPr/>
            </p:nvSpPr>
            <p:spPr>
              <a:xfrm>
                <a:off x="1623761" y="6358591"/>
                <a:ext cx="68842" cy="65850"/>
              </a:xfrm>
              <a:custGeom>
                <a:avLst/>
                <a:gdLst>
                  <a:gd name="connsiteX0" fmla="*/ 56100 w 68842"/>
                  <a:gd name="connsiteY0" fmla="*/ 32906 h 65850"/>
                  <a:gd name="connsiteX1" fmla="*/ 34421 w 68842"/>
                  <a:gd name="connsiteY1" fmla="*/ 9557 h 65850"/>
                  <a:gd name="connsiteX2" fmla="*/ 12743 w 68842"/>
                  <a:gd name="connsiteY2" fmla="*/ 32906 h 65850"/>
                  <a:gd name="connsiteX3" fmla="*/ 34421 w 68842"/>
                  <a:gd name="connsiteY3" fmla="*/ 56255 h 65850"/>
                  <a:gd name="connsiteX4" fmla="*/ 56100 w 68842"/>
                  <a:gd name="connsiteY4" fmla="*/ 32906 h 65850"/>
                  <a:gd name="connsiteX5" fmla="*/ 0 w 68842"/>
                  <a:gd name="connsiteY5" fmla="*/ 32906 h 65850"/>
                  <a:gd name="connsiteX6" fmla="*/ 34421 w 68842"/>
                  <a:gd name="connsiteY6" fmla="*/ 0 h 65850"/>
                  <a:gd name="connsiteX7" fmla="*/ 68842 w 68842"/>
                  <a:gd name="connsiteY7" fmla="*/ 32906 h 65850"/>
                  <a:gd name="connsiteX8" fmla="*/ 34421 w 68842"/>
                  <a:gd name="connsiteY8" fmla="*/ 65851 h 65850"/>
                  <a:gd name="connsiteX9" fmla="*/ 0 w 68842"/>
                  <a:gd name="connsiteY9" fmla="*/ 32906 h 6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842" h="65850">
                    <a:moveTo>
                      <a:pt x="56100" y="32906"/>
                    </a:moveTo>
                    <a:cubicBezTo>
                      <a:pt x="56100" y="18609"/>
                      <a:pt x="47747" y="9557"/>
                      <a:pt x="34421" y="9557"/>
                    </a:cubicBezTo>
                    <a:cubicBezTo>
                      <a:pt x="21096" y="9557"/>
                      <a:pt x="12743" y="18609"/>
                      <a:pt x="12743" y="32906"/>
                    </a:cubicBezTo>
                    <a:cubicBezTo>
                      <a:pt x="12743" y="47047"/>
                      <a:pt x="21096" y="56255"/>
                      <a:pt x="34421" y="56255"/>
                    </a:cubicBezTo>
                    <a:cubicBezTo>
                      <a:pt x="47747" y="56255"/>
                      <a:pt x="56100" y="47203"/>
                      <a:pt x="56100" y="32906"/>
                    </a:cubicBezTo>
                    <a:moveTo>
                      <a:pt x="0" y="32906"/>
                    </a:moveTo>
                    <a:cubicBezTo>
                      <a:pt x="0" y="12704"/>
                      <a:pt x="13598" y="0"/>
                      <a:pt x="34421" y="0"/>
                    </a:cubicBezTo>
                    <a:cubicBezTo>
                      <a:pt x="55245" y="0"/>
                      <a:pt x="68842" y="12743"/>
                      <a:pt x="68842" y="32906"/>
                    </a:cubicBezTo>
                    <a:cubicBezTo>
                      <a:pt x="68842" y="52992"/>
                      <a:pt x="55245" y="65851"/>
                      <a:pt x="34421" y="65851"/>
                    </a:cubicBezTo>
                    <a:cubicBezTo>
                      <a:pt x="13598" y="65851"/>
                      <a:pt x="0" y="52914"/>
                      <a:pt x="0" y="32906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5F87949-7787-4564-B7ED-1C6C9E495781}"/>
                  </a:ext>
                </a:extLst>
              </p:cNvPr>
              <p:cNvSpPr/>
              <p:nvPr/>
            </p:nvSpPr>
            <p:spPr>
              <a:xfrm>
                <a:off x="1722829" y="6358591"/>
                <a:ext cx="65151" cy="65889"/>
              </a:xfrm>
              <a:custGeom>
                <a:avLst/>
                <a:gdLst>
                  <a:gd name="connsiteX0" fmla="*/ 0 w 65151"/>
                  <a:gd name="connsiteY0" fmla="*/ 33100 h 65889"/>
                  <a:gd name="connsiteX1" fmla="*/ 34421 w 65151"/>
                  <a:gd name="connsiteY1" fmla="*/ 0 h 65889"/>
                  <a:gd name="connsiteX2" fmla="*/ 64724 w 65151"/>
                  <a:gd name="connsiteY2" fmla="*/ 19580 h 65889"/>
                  <a:gd name="connsiteX3" fmla="*/ 52176 w 65151"/>
                  <a:gd name="connsiteY3" fmla="*/ 21678 h 65889"/>
                  <a:gd name="connsiteX4" fmla="*/ 34072 w 65151"/>
                  <a:gd name="connsiteY4" fmla="*/ 9363 h 65889"/>
                  <a:gd name="connsiteX5" fmla="*/ 12549 w 65151"/>
                  <a:gd name="connsiteY5" fmla="*/ 33061 h 65889"/>
                  <a:gd name="connsiteX6" fmla="*/ 34149 w 65151"/>
                  <a:gd name="connsiteY6" fmla="*/ 56410 h 65889"/>
                  <a:gd name="connsiteX7" fmla="*/ 54079 w 65151"/>
                  <a:gd name="connsiteY7" fmla="*/ 40093 h 65889"/>
                  <a:gd name="connsiteX8" fmla="*/ 54079 w 65151"/>
                  <a:gd name="connsiteY8" fmla="*/ 39316 h 65889"/>
                  <a:gd name="connsiteX9" fmla="*/ 33256 w 65151"/>
                  <a:gd name="connsiteY9" fmla="*/ 39316 h 65889"/>
                  <a:gd name="connsiteX10" fmla="*/ 33256 w 65151"/>
                  <a:gd name="connsiteY10" fmla="*/ 30458 h 65889"/>
                  <a:gd name="connsiteX11" fmla="*/ 65152 w 65151"/>
                  <a:gd name="connsiteY11" fmla="*/ 30458 h 65889"/>
                  <a:gd name="connsiteX12" fmla="*/ 65152 w 65151"/>
                  <a:gd name="connsiteY12" fmla="*/ 64103 h 65889"/>
                  <a:gd name="connsiteX13" fmla="*/ 56177 w 65151"/>
                  <a:gd name="connsiteY13" fmla="*/ 64103 h 65889"/>
                  <a:gd name="connsiteX14" fmla="*/ 55323 w 65151"/>
                  <a:gd name="connsiteY14" fmla="*/ 53924 h 65889"/>
                  <a:gd name="connsiteX15" fmla="*/ 31702 w 65151"/>
                  <a:gd name="connsiteY15" fmla="*/ 65890 h 65889"/>
                  <a:gd name="connsiteX16" fmla="*/ 0 w 65151"/>
                  <a:gd name="connsiteY16" fmla="*/ 33100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51" h="65889">
                    <a:moveTo>
                      <a:pt x="0" y="33100"/>
                    </a:moveTo>
                    <a:cubicBezTo>
                      <a:pt x="0" y="13598"/>
                      <a:pt x="12976" y="0"/>
                      <a:pt x="34421" y="0"/>
                    </a:cubicBezTo>
                    <a:cubicBezTo>
                      <a:pt x="52331" y="0"/>
                      <a:pt x="62238" y="9479"/>
                      <a:pt x="64724" y="19580"/>
                    </a:cubicBezTo>
                    <a:lnTo>
                      <a:pt x="52176" y="21678"/>
                    </a:lnTo>
                    <a:cubicBezTo>
                      <a:pt x="50583" y="15346"/>
                      <a:pt x="44988" y="9363"/>
                      <a:pt x="34072" y="9363"/>
                    </a:cubicBezTo>
                    <a:cubicBezTo>
                      <a:pt x="20552" y="9363"/>
                      <a:pt x="12549" y="18765"/>
                      <a:pt x="12549" y="33061"/>
                    </a:cubicBezTo>
                    <a:cubicBezTo>
                      <a:pt x="12549" y="46737"/>
                      <a:pt x="20202" y="56410"/>
                      <a:pt x="34149" y="56410"/>
                    </a:cubicBezTo>
                    <a:cubicBezTo>
                      <a:pt x="48174" y="56410"/>
                      <a:pt x="53885" y="47086"/>
                      <a:pt x="54079" y="40093"/>
                    </a:cubicBezTo>
                    <a:lnTo>
                      <a:pt x="54079" y="39316"/>
                    </a:lnTo>
                    <a:lnTo>
                      <a:pt x="33256" y="39316"/>
                    </a:lnTo>
                    <a:lnTo>
                      <a:pt x="33256" y="30458"/>
                    </a:lnTo>
                    <a:lnTo>
                      <a:pt x="65152" y="30458"/>
                    </a:lnTo>
                    <a:lnTo>
                      <a:pt x="65152" y="64103"/>
                    </a:lnTo>
                    <a:lnTo>
                      <a:pt x="56177" y="64103"/>
                    </a:lnTo>
                    <a:lnTo>
                      <a:pt x="55323" y="53924"/>
                    </a:lnTo>
                    <a:cubicBezTo>
                      <a:pt x="51632" y="60839"/>
                      <a:pt x="43473" y="65890"/>
                      <a:pt x="31702" y="65890"/>
                    </a:cubicBezTo>
                    <a:cubicBezTo>
                      <a:pt x="12044" y="65851"/>
                      <a:pt x="0" y="52331"/>
                      <a:pt x="0" y="33100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360B97E-425B-4F02-B457-62F71EBD8ED9}"/>
                  </a:ext>
                </a:extLst>
              </p:cNvPr>
              <p:cNvSpPr/>
              <p:nvPr/>
            </p:nvSpPr>
            <p:spPr>
              <a:xfrm>
                <a:off x="1824616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604 w 56565"/>
                  <a:gd name="connsiteY1" fmla="*/ 29176 h 62354"/>
                  <a:gd name="connsiteX2" fmla="*/ 41725 w 56565"/>
                  <a:gd name="connsiteY2" fmla="*/ 18998 h 62354"/>
                  <a:gd name="connsiteX3" fmla="*/ 29604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933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933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604" y="29176"/>
                    </a:lnTo>
                    <a:cubicBezTo>
                      <a:pt x="38656" y="29176"/>
                      <a:pt x="41725" y="24514"/>
                      <a:pt x="41725" y="18998"/>
                    </a:cubicBezTo>
                    <a:cubicBezTo>
                      <a:pt x="41725" y="13559"/>
                      <a:pt x="38734" y="9091"/>
                      <a:pt x="29604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933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933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4150445-75B8-44F4-90BB-28959E0921E4}"/>
                  </a:ext>
                </a:extLst>
              </p:cNvPr>
              <p:cNvSpPr/>
              <p:nvPr/>
            </p:nvSpPr>
            <p:spPr>
              <a:xfrm>
                <a:off x="1909581" y="6360339"/>
                <a:ext cx="68259" cy="62315"/>
              </a:xfrm>
              <a:custGeom>
                <a:avLst/>
                <a:gdLst>
                  <a:gd name="connsiteX0" fmla="*/ 45804 w 68259"/>
                  <a:gd name="connsiteY0" fmla="*/ 38267 h 62315"/>
                  <a:gd name="connsiteX1" fmla="*/ 38073 w 68259"/>
                  <a:gd name="connsiteY1" fmla="*/ 19114 h 62315"/>
                  <a:gd name="connsiteX2" fmla="*/ 34227 w 68259"/>
                  <a:gd name="connsiteY2" fmla="*/ 9091 h 62315"/>
                  <a:gd name="connsiteX3" fmla="*/ 34033 w 68259"/>
                  <a:gd name="connsiteY3" fmla="*/ 9091 h 62315"/>
                  <a:gd name="connsiteX4" fmla="*/ 30070 w 68259"/>
                  <a:gd name="connsiteY4" fmla="*/ 19114 h 62315"/>
                  <a:gd name="connsiteX5" fmla="*/ 22339 w 68259"/>
                  <a:gd name="connsiteY5" fmla="*/ 38267 h 62315"/>
                  <a:gd name="connsiteX6" fmla="*/ 45804 w 68259"/>
                  <a:gd name="connsiteY6" fmla="*/ 38267 h 62315"/>
                  <a:gd name="connsiteX7" fmla="*/ 49340 w 68259"/>
                  <a:gd name="connsiteY7" fmla="*/ 47125 h 62315"/>
                  <a:gd name="connsiteX8" fmla="*/ 18881 w 68259"/>
                  <a:gd name="connsiteY8" fmla="*/ 47125 h 62315"/>
                  <a:gd name="connsiteX9" fmla="*/ 12743 w 68259"/>
                  <a:gd name="connsiteY9" fmla="*/ 62316 h 62315"/>
                  <a:gd name="connsiteX10" fmla="*/ 0 w 68259"/>
                  <a:gd name="connsiteY10" fmla="*/ 62316 h 62315"/>
                  <a:gd name="connsiteX11" fmla="*/ 27234 w 68259"/>
                  <a:gd name="connsiteY11" fmla="*/ 0 h 62315"/>
                  <a:gd name="connsiteX12" fmla="*/ 41026 w 68259"/>
                  <a:gd name="connsiteY12" fmla="*/ 0 h 62315"/>
                  <a:gd name="connsiteX13" fmla="*/ 68260 w 68259"/>
                  <a:gd name="connsiteY13" fmla="*/ 62316 h 62315"/>
                  <a:gd name="connsiteX14" fmla="*/ 55517 w 68259"/>
                  <a:gd name="connsiteY14" fmla="*/ 62316 h 62315"/>
                  <a:gd name="connsiteX15" fmla="*/ 49340 w 68259"/>
                  <a:gd name="connsiteY15" fmla="*/ 47125 h 6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259" h="62315">
                    <a:moveTo>
                      <a:pt x="45804" y="38267"/>
                    </a:moveTo>
                    <a:lnTo>
                      <a:pt x="38073" y="19114"/>
                    </a:lnTo>
                    <a:cubicBezTo>
                      <a:pt x="36208" y="15152"/>
                      <a:pt x="35082" y="12626"/>
                      <a:pt x="34227" y="9091"/>
                    </a:cubicBezTo>
                    <a:lnTo>
                      <a:pt x="34033" y="9091"/>
                    </a:lnTo>
                    <a:cubicBezTo>
                      <a:pt x="33061" y="12587"/>
                      <a:pt x="31935" y="15152"/>
                      <a:pt x="30070" y="19114"/>
                    </a:cubicBezTo>
                    <a:lnTo>
                      <a:pt x="22339" y="38267"/>
                    </a:lnTo>
                    <a:lnTo>
                      <a:pt x="45804" y="38267"/>
                    </a:lnTo>
                    <a:close/>
                    <a:moveTo>
                      <a:pt x="49340" y="47125"/>
                    </a:moveTo>
                    <a:lnTo>
                      <a:pt x="18881" y="47125"/>
                    </a:lnTo>
                    <a:lnTo>
                      <a:pt x="12743" y="62316"/>
                    </a:lnTo>
                    <a:lnTo>
                      <a:pt x="0" y="62316"/>
                    </a:lnTo>
                    <a:lnTo>
                      <a:pt x="27234" y="0"/>
                    </a:lnTo>
                    <a:lnTo>
                      <a:pt x="41026" y="0"/>
                    </a:lnTo>
                    <a:lnTo>
                      <a:pt x="68260" y="62316"/>
                    </a:lnTo>
                    <a:lnTo>
                      <a:pt x="55517" y="62316"/>
                    </a:lnTo>
                    <a:lnTo>
                      <a:pt x="49340" y="47125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39936A7-A17E-42FA-9BBB-C0B7C5B5A4A5}"/>
                  </a:ext>
                </a:extLst>
              </p:cNvPr>
              <p:cNvSpPr/>
              <p:nvPr/>
            </p:nvSpPr>
            <p:spPr>
              <a:xfrm>
                <a:off x="2010397" y="6360339"/>
                <a:ext cx="72882" cy="62354"/>
              </a:xfrm>
              <a:custGeom>
                <a:avLst/>
                <a:gdLst>
                  <a:gd name="connsiteX0" fmla="*/ 0 w 72882"/>
                  <a:gd name="connsiteY0" fmla="*/ 0 h 62354"/>
                  <a:gd name="connsiteX1" fmla="*/ 17638 w 72882"/>
                  <a:gd name="connsiteY1" fmla="*/ 0 h 62354"/>
                  <a:gd name="connsiteX2" fmla="*/ 34499 w 72882"/>
                  <a:gd name="connsiteY2" fmla="*/ 43473 h 62354"/>
                  <a:gd name="connsiteX3" fmla="*/ 36247 w 72882"/>
                  <a:gd name="connsiteY3" fmla="*/ 49806 h 62354"/>
                  <a:gd name="connsiteX4" fmla="*/ 36441 w 72882"/>
                  <a:gd name="connsiteY4" fmla="*/ 49806 h 62354"/>
                  <a:gd name="connsiteX5" fmla="*/ 38267 w 72882"/>
                  <a:gd name="connsiteY5" fmla="*/ 43473 h 62354"/>
                  <a:gd name="connsiteX6" fmla="*/ 55051 w 72882"/>
                  <a:gd name="connsiteY6" fmla="*/ 0 h 62354"/>
                  <a:gd name="connsiteX7" fmla="*/ 72883 w 72882"/>
                  <a:gd name="connsiteY7" fmla="*/ 0 h 62354"/>
                  <a:gd name="connsiteX8" fmla="*/ 72883 w 72882"/>
                  <a:gd name="connsiteY8" fmla="*/ 62354 h 62354"/>
                  <a:gd name="connsiteX9" fmla="*/ 61733 w 72882"/>
                  <a:gd name="connsiteY9" fmla="*/ 62354 h 62354"/>
                  <a:gd name="connsiteX10" fmla="*/ 61733 w 72882"/>
                  <a:gd name="connsiteY10" fmla="*/ 17211 h 62354"/>
                  <a:gd name="connsiteX11" fmla="*/ 62160 w 72882"/>
                  <a:gd name="connsiteY11" fmla="*/ 9674 h 62354"/>
                  <a:gd name="connsiteX12" fmla="*/ 61811 w 72882"/>
                  <a:gd name="connsiteY12" fmla="*/ 9674 h 62354"/>
                  <a:gd name="connsiteX13" fmla="*/ 59518 w 72882"/>
                  <a:gd name="connsiteY13" fmla="*/ 16977 h 62354"/>
                  <a:gd name="connsiteX14" fmla="*/ 41803 w 72882"/>
                  <a:gd name="connsiteY14" fmla="*/ 62354 h 62354"/>
                  <a:gd name="connsiteX15" fmla="*/ 30575 w 72882"/>
                  <a:gd name="connsiteY15" fmla="*/ 62354 h 62354"/>
                  <a:gd name="connsiteX16" fmla="*/ 12859 w 72882"/>
                  <a:gd name="connsiteY16" fmla="*/ 16977 h 62354"/>
                  <a:gd name="connsiteX17" fmla="*/ 10761 w 72882"/>
                  <a:gd name="connsiteY17" fmla="*/ 9674 h 62354"/>
                  <a:gd name="connsiteX18" fmla="*/ 10412 w 72882"/>
                  <a:gd name="connsiteY18" fmla="*/ 9674 h 62354"/>
                  <a:gd name="connsiteX19" fmla="*/ 10839 w 72882"/>
                  <a:gd name="connsiteY19" fmla="*/ 17211 h 62354"/>
                  <a:gd name="connsiteX20" fmla="*/ 10839 w 72882"/>
                  <a:gd name="connsiteY20" fmla="*/ 62354 h 62354"/>
                  <a:gd name="connsiteX21" fmla="*/ 39 w 72882"/>
                  <a:gd name="connsiteY21" fmla="*/ 62354 h 62354"/>
                  <a:gd name="connsiteX22" fmla="*/ 39 w 72882"/>
                  <a:gd name="connsiteY22" fmla="*/ 0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882" h="62354">
                    <a:moveTo>
                      <a:pt x="0" y="0"/>
                    </a:moveTo>
                    <a:lnTo>
                      <a:pt x="17638" y="0"/>
                    </a:lnTo>
                    <a:lnTo>
                      <a:pt x="34499" y="43473"/>
                    </a:lnTo>
                    <a:cubicBezTo>
                      <a:pt x="35392" y="46193"/>
                      <a:pt x="35897" y="47669"/>
                      <a:pt x="36247" y="49806"/>
                    </a:cubicBezTo>
                    <a:lnTo>
                      <a:pt x="36441" y="49806"/>
                    </a:lnTo>
                    <a:cubicBezTo>
                      <a:pt x="36791" y="47708"/>
                      <a:pt x="37296" y="46115"/>
                      <a:pt x="38267" y="43473"/>
                    </a:cubicBezTo>
                    <a:lnTo>
                      <a:pt x="55051" y="0"/>
                    </a:lnTo>
                    <a:lnTo>
                      <a:pt x="72883" y="0"/>
                    </a:lnTo>
                    <a:lnTo>
                      <a:pt x="72883" y="62354"/>
                    </a:lnTo>
                    <a:lnTo>
                      <a:pt x="61733" y="62354"/>
                    </a:lnTo>
                    <a:lnTo>
                      <a:pt x="61733" y="17211"/>
                    </a:lnTo>
                    <a:cubicBezTo>
                      <a:pt x="61733" y="14646"/>
                      <a:pt x="61888" y="11927"/>
                      <a:pt x="62160" y="9674"/>
                    </a:cubicBezTo>
                    <a:lnTo>
                      <a:pt x="61811" y="9674"/>
                    </a:lnTo>
                    <a:cubicBezTo>
                      <a:pt x="61539" y="11072"/>
                      <a:pt x="60490" y="14608"/>
                      <a:pt x="59518" y="16977"/>
                    </a:cubicBezTo>
                    <a:lnTo>
                      <a:pt x="41803" y="62354"/>
                    </a:lnTo>
                    <a:lnTo>
                      <a:pt x="30575" y="62354"/>
                    </a:lnTo>
                    <a:lnTo>
                      <a:pt x="12859" y="16977"/>
                    </a:lnTo>
                    <a:cubicBezTo>
                      <a:pt x="11966" y="14608"/>
                      <a:pt x="11111" y="11344"/>
                      <a:pt x="10761" y="9674"/>
                    </a:cubicBezTo>
                    <a:lnTo>
                      <a:pt x="10412" y="9674"/>
                    </a:lnTo>
                    <a:cubicBezTo>
                      <a:pt x="10684" y="11888"/>
                      <a:pt x="10839" y="14413"/>
                      <a:pt x="10839" y="17211"/>
                    </a:cubicBezTo>
                    <a:lnTo>
                      <a:pt x="10839" y="62354"/>
                    </a:lnTo>
                    <a:lnTo>
                      <a:pt x="39" y="6235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740FC4-AC9D-45B7-90B5-E14789F7E2DF}"/>
                </a:ext>
              </a:extLst>
            </p:cNvPr>
            <p:cNvSpPr/>
            <p:nvPr/>
          </p:nvSpPr>
          <p:spPr>
            <a:xfrm>
              <a:off x="984250" y="5935164"/>
              <a:ext cx="1567174" cy="316589"/>
            </a:xfrm>
            <a:custGeom>
              <a:avLst/>
              <a:gdLst>
                <a:gd name="connsiteX0" fmla="*/ 683995 w 1567174"/>
                <a:gd name="connsiteY0" fmla="*/ 307926 h 316589"/>
                <a:gd name="connsiteX1" fmla="*/ 723855 w 1567174"/>
                <a:gd name="connsiteY1" fmla="*/ 307926 h 316589"/>
                <a:gd name="connsiteX2" fmla="*/ 723855 w 1567174"/>
                <a:gd name="connsiteY2" fmla="*/ 234460 h 316589"/>
                <a:gd name="connsiteX3" fmla="*/ 723816 w 1567174"/>
                <a:gd name="connsiteY3" fmla="*/ 234188 h 316589"/>
                <a:gd name="connsiteX4" fmla="*/ 723816 w 1567174"/>
                <a:gd name="connsiteY4" fmla="*/ 88889 h 316589"/>
                <a:gd name="connsiteX5" fmla="*/ 676108 w 1567174"/>
                <a:gd name="connsiteY5" fmla="*/ 88889 h 316589"/>
                <a:gd name="connsiteX6" fmla="*/ 676108 w 1567174"/>
                <a:gd name="connsiteY6" fmla="*/ 207265 h 316589"/>
                <a:gd name="connsiteX7" fmla="*/ 609325 w 1567174"/>
                <a:gd name="connsiteY7" fmla="*/ 284888 h 316589"/>
                <a:gd name="connsiteX8" fmla="*/ 545999 w 1567174"/>
                <a:gd name="connsiteY8" fmla="*/ 204235 h 316589"/>
                <a:gd name="connsiteX9" fmla="*/ 545999 w 1567174"/>
                <a:gd name="connsiteY9" fmla="*/ 88889 h 316589"/>
                <a:gd name="connsiteX10" fmla="*/ 498291 w 1567174"/>
                <a:gd name="connsiteY10" fmla="*/ 88889 h 316589"/>
                <a:gd name="connsiteX11" fmla="*/ 498291 w 1567174"/>
                <a:gd name="connsiteY11" fmla="*/ 211189 h 316589"/>
                <a:gd name="connsiteX12" fmla="*/ 586753 w 1567174"/>
                <a:gd name="connsiteY12" fmla="*/ 311811 h 316589"/>
                <a:gd name="connsiteX13" fmla="*/ 678090 w 1567174"/>
                <a:gd name="connsiteY13" fmla="*/ 246581 h 316589"/>
                <a:gd name="connsiteX14" fmla="*/ 680110 w 1567174"/>
                <a:gd name="connsiteY14" fmla="*/ 246581 h 316589"/>
                <a:gd name="connsiteX15" fmla="*/ 683995 w 1567174"/>
                <a:gd name="connsiteY15" fmla="*/ 307926 h 316589"/>
                <a:gd name="connsiteX16" fmla="*/ 680149 w 1567174"/>
                <a:gd name="connsiteY16" fmla="*/ 246581 h 316589"/>
                <a:gd name="connsiteX17" fmla="*/ 680343 w 1567174"/>
                <a:gd name="connsiteY17" fmla="*/ 249379 h 316589"/>
                <a:gd name="connsiteX18" fmla="*/ 680265 w 1567174"/>
                <a:gd name="connsiteY18" fmla="*/ 246581 h 316589"/>
                <a:gd name="connsiteX19" fmla="*/ 680149 w 1567174"/>
                <a:gd name="connsiteY19" fmla="*/ 246581 h 316589"/>
                <a:gd name="connsiteX20" fmla="*/ 458625 w 1567174"/>
                <a:gd name="connsiteY20" fmla="*/ 308858 h 316589"/>
                <a:gd name="connsiteX21" fmla="*/ 410918 w 1567174"/>
                <a:gd name="connsiteY21" fmla="*/ 308858 h 316589"/>
                <a:gd name="connsiteX22" fmla="*/ 410918 w 1567174"/>
                <a:gd name="connsiteY22" fmla="*/ 932 h 316589"/>
                <a:gd name="connsiteX23" fmla="*/ 458625 w 1567174"/>
                <a:gd name="connsiteY23" fmla="*/ 932 h 316589"/>
                <a:gd name="connsiteX24" fmla="*/ 458625 w 1567174"/>
                <a:gd name="connsiteY24" fmla="*/ 308858 h 316589"/>
                <a:gd name="connsiteX25" fmla="*/ 148407 w 1567174"/>
                <a:gd name="connsiteY25" fmla="*/ 213520 h 316589"/>
                <a:gd name="connsiteX26" fmla="*/ 148252 w 1567174"/>
                <a:gd name="connsiteY26" fmla="*/ 213520 h 316589"/>
                <a:gd name="connsiteX27" fmla="*/ 73155 w 1567174"/>
                <a:gd name="connsiteY27" fmla="*/ 236752 h 316589"/>
                <a:gd name="connsiteX28" fmla="*/ 152098 w 1567174"/>
                <a:gd name="connsiteY28" fmla="*/ 49029 h 316589"/>
                <a:gd name="connsiteX29" fmla="*/ 233139 w 1567174"/>
                <a:gd name="connsiteY29" fmla="*/ 241686 h 316589"/>
                <a:gd name="connsiteX30" fmla="*/ 148407 w 1567174"/>
                <a:gd name="connsiteY30" fmla="*/ 213520 h 316589"/>
                <a:gd name="connsiteX31" fmla="*/ 54934 w 1567174"/>
                <a:gd name="connsiteY31" fmla="*/ 307965 h 316589"/>
                <a:gd name="connsiteX32" fmla="*/ 149223 w 1567174"/>
                <a:gd name="connsiteY32" fmla="*/ 231974 h 316589"/>
                <a:gd name="connsiteX33" fmla="*/ 246854 w 1567174"/>
                <a:gd name="connsiteY33" fmla="*/ 307965 h 316589"/>
                <a:gd name="connsiteX34" fmla="*/ 304196 w 1567174"/>
                <a:gd name="connsiteY34" fmla="*/ 307848 h 316589"/>
                <a:gd name="connsiteX35" fmla="*/ 174864 w 1567174"/>
                <a:gd name="connsiteY35" fmla="*/ 311 h 316589"/>
                <a:gd name="connsiteX36" fmla="*/ 129526 w 1567174"/>
                <a:gd name="connsiteY36" fmla="*/ 311 h 316589"/>
                <a:gd name="connsiteX37" fmla="*/ 129332 w 1567174"/>
                <a:gd name="connsiteY37" fmla="*/ 311 h 316589"/>
                <a:gd name="connsiteX38" fmla="*/ 0 w 1567174"/>
                <a:gd name="connsiteY38" fmla="*/ 307848 h 316589"/>
                <a:gd name="connsiteX39" fmla="*/ 54934 w 1567174"/>
                <a:gd name="connsiteY39" fmla="*/ 307965 h 316589"/>
                <a:gd name="connsiteX40" fmla="*/ 1337298 w 1567174"/>
                <a:gd name="connsiteY40" fmla="*/ 88889 h 316589"/>
                <a:gd name="connsiteX41" fmla="*/ 1385006 w 1567174"/>
                <a:gd name="connsiteY41" fmla="*/ 88889 h 316589"/>
                <a:gd name="connsiteX42" fmla="*/ 1380771 w 1567174"/>
                <a:gd name="connsiteY42" fmla="*/ 156915 h 316589"/>
                <a:gd name="connsiteX43" fmla="*/ 1382986 w 1567174"/>
                <a:gd name="connsiteY43" fmla="*/ 156915 h 316589"/>
                <a:gd name="connsiteX44" fmla="*/ 1473507 w 1567174"/>
                <a:gd name="connsiteY44" fmla="*/ 84538 h 316589"/>
                <a:gd name="connsiteX45" fmla="*/ 1567174 w 1567174"/>
                <a:gd name="connsiteY45" fmla="*/ 192541 h 316589"/>
                <a:gd name="connsiteX46" fmla="*/ 1567174 w 1567174"/>
                <a:gd name="connsiteY46" fmla="*/ 307887 h 316589"/>
                <a:gd name="connsiteX47" fmla="*/ 1519466 w 1567174"/>
                <a:gd name="connsiteY47" fmla="*/ 307887 h 316589"/>
                <a:gd name="connsiteX48" fmla="*/ 1519466 w 1567174"/>
                <a:gd name="connsiteY48" fmla="*/ 199068 h 316589"/>
                <a:gd name="connsiteX49" fmla="*/ 1453965 w 1567174"/>
                <a:gd name="connsiteY49" fmla="*/ 116278 h 316589"/>
                <a:gd name="connsiteX50" fmla="*/ 1385006 w 1567174"/>
                <a:gd name="connsiteY50" fmla="*/ 206255 h 316589"/>
                <a:gd name="connsiteX51" fmla="*/ 1385006 w 1567174"/>
                <a:gd name="connsiteY51" fmla="*/ 307926 h 316589"/>
                <a:gd name="connsiteX52" fmla="*/ 1337298 w 1567174"/>
                <a:gd name="connsiteY52" fmla="*/ 307926 h 316589"/>
                <a:gd name="connsiteX53" fmla="*/ 1337298 w 1567174"/>
                <a:gd name="connsiteY53" fmla="*/ 88889 h 316589"/>
                <a:gd name="connsiteX54" fmla="*/ 991493 w 1567174"/>
                <a:gd name="connsiteY54" fmla="*/ 35237 h 316589"/>
                <a:gd name="connsiteX55" fmla="*/ 962434 w 1567174"/>
                <a:gd name="connsiteY55" fmla="*/ 7148 h 316589"/>
                <a:gd name="connsiteX56" fmla="*/ 933374 w 1567174"/>
                <a:gd name="connsiteY56" fmla="*/ 35237 h 316589"/>
                <a:gd name="connsiteX57" fmla="*/ 962434 w 1567174"/>
                <a:gd name="connsiteY57" fmla="*/ 63326 h 316589"/>
                <a:gd name="connsiteX58" fmla="*/ 991493 w 1567174"/>
                <a:gd name="connsiteY58" fmla="*/ 35237 h 316589"/>
                <a:gd name="connsiteX59" fmla="*/ 1264687 w 1567174"/>
                <a:gd name="connsiteY59" fmla="*/ 198213 h 316589"/>
                <a:gd name="connsiteX60" fmla="*/ 1164415 w 1567174"/>
                <a:gd name="connsiteY60" fmla="*/ 101282 h 316589"/>
                <a:gd name="connsiteX61" fmla="*/ 1064143 w 1567174"/>
                <a:gd name="connsiteY61" fmla="*/ 198213 h 316589"/>
                <a:gd name="connsiteX62" fmla="*/ 1164415 w 1567174"/>
                <a:gd name="connsiteY62" fmla="*/ 295144 h 316589"/>
                <a:gd name="connsiteX63" fmla="*/ 1264687 w 1567174"/>
                <a:gd name="connsiteY63" fmla="*/ 198213 h 316589"/>
                <a:gd name="connsiteX64" fmla="*/ 1016707 w 1567174"/>
                <a:gd name="connsiteY64" fmla="*/ 198640 h 316589"/>
                <a:gd name="connsiteX65" fmla="*/ 1164415 w 1567174"/>
                <a:gd name="connsiteY65" fmla="*/ 80264 h 316589"/>
                <a:gd name="connsiteX66" fmla="*/ 1311618 w 1567174"/>
                <a:gd name="connsiteY66" fmla="*/ 198640 h 316589"/>
                <a:gd name="connsiteX67" fmla="*/ 1164376 w 1567174"/>
                <a:gd name="connsiteY67" fmla="*/ 316589 h 316589"/>
                <a:gd name="connsiteX68" fmla="*/ 1016707 w 1567174"/>
                <a:gd name="connsiteY68" fmla="*/ 198640 h 316589"/>
                <a:gd name="connsiteX69" fmla="*/ 987065 w 1567174"/>
                <a:gd name="connsiteY69" fmla="*/ 307926 h 316589"/>
                <a:gd name="connsiteX70" fmla="*/ 939357 w 1567174"/>
                <a:gd name="connsiteY70" fmla="*/ 307926 h 316589"/>
                <a:gd name="connsiteX71" fmla="*/ 939357 w 1567174"/>
                <a:gd name="connsiteY71" fmla="*/ 88889 h 316589"/>
                <a:gd name="connsiteX72" fmla="*/ 987065 w 1567174"/>
                <a:gd name="connsiteY72" fmla="*/ 88889 h 316589"/>
                <a:gd name="connsiteX73" fmla="*/ 987065 w 1567174"/>
                <a:gd name="connsiteY73" fmla="*/ 307926 h 316589"/>
                <a:gd name="connsiteX74" fmla="*/ 987065 w 1567174"/>
                <a:gd name="connsiteY74" fmla="*/ 307926 h 316589"/>
                <a:gd name="connsiteX75" fmla="*/ 939357 w 1567174"/>
                <a:gd name="connsiteY75" fmla="*/ 307926 h 316589"/>
                <a:gd name="connsiteX76" fmla="*/ 939357 w 1567174"/>
                <a:gd name="connsiteY76" fmla="*/ 88889 h 316589"/>
                <a:gd name="connsiteX77" fmla="*/ 987065 w 1567174"/>
                <a:gd name="connsiteY77" fmla="*/ 88889 h 316589"/>
                <a:gd name="connsiteX78" fmla="*/ 987065 w 1567174"/>
                <a:gd name="connsiteY78" fmla="*/ 307926 h 316589"/>
                <a:gd name="connsiteX79" fmla="*/ 987065 w 1567174"/>
                <a:gd name="connsiteY79" fmla="*/ 307926 h 316589"/>
                <a:gd name="connsiteX80" fmla="*/ 939357 w 1567174"/>
                <a:gd name="connsiteY80" fmla="*/ 307926 h 316589"/>
                <a:gd name="connsiteX81" fmla="*/ 939357 w 1567174"/>
                <a:gd name="connsiteY81" fmla="*/ 88889 h 316589"/>
                <a:gd name="connsiteX82" fmla="*/ 987065 w 1567174"/>
                <a:gd name="connsiteY82" fmla="*/ 88889 h 316589"/>
                <a:gd name="connsiteX83" fmla="*/ 987065 w 1567174"/>
                <a:gd name="connsiteY83" fmla="*/ 307926 h 316589"/>
                <a:gd name="connsiteX84" fmla="*/ 373777 w 1567174"/>
                <a:gd name="connsiteY84" fmla="*/ 0 h 316589"/>
                <a:gd name="connsiteX85" fmla="*/ 373777 w 1567174"/>
                <a:gd name="connsiteY85" fmla="*/ 307926 h 316589"/>
                <a:gd name="connsiteX86" fmla="*/ 326069 w 1567174"/>
                <a:gd name="connsiteY86" fmla="*/ 307926 h 316589"/>
                <a:gd name="connsiteX87" fmla="*/ 326069 w 1567174"/>
                <a:gd name="connsiteY87" fmla="*/ 0 h 316589"/>
                <a:gd name="connsiteX88" fmla="*/ 373777 w 1567174"/>
                <a:gd name="connsiteY88" fmla="*/ 0 h 316589"/>
                <a:gd name="connsiteX89" fmla="*/ 761384 w 1567174"/>
                <a:gd name="connsiteY89" fmla="*/ 88695 h 316589"/>
                <a:gd name="connsiteX90" fmla="*/ 809092 w 1567174"/>
                <a:gd name="connsiteY90" fmla="*/ 88695 h 316589"/>
                <a:gd name="connsiteX91" fmla="*/ 804314 w 1567174"/>
                <a:gd name="connsiteY91" fmla="*/ 164608 h 316589"/>
                <a:gd name="connsiteX92" fmla="*/ 806489 w 1567174"/>
                <a:gd name="connsiteY92" fmla="*/ 164608 h 316589"/>
                <a:gd name="connsiteX93" fmla="*/ 885433 w 1567174"/>
                <a:gd name="connsiteY93" fmla="*/ 86092 h 316589"/>
                <a:gd name="connsiteX94" fmla="*/ 910141 w 1567174"/>
                <a:gd name="connsiteY94" fmla="*/ 88267 h 316589"/>
                <a:gd name="connsiteX95" fmla="*/ 907538 w 1567174"/>
                <a:gd name="connsiteY95" fmla="*/ 130769 h 316589"/>
                <a:gd name="connsiteX96" fmla="*/ 878051 w 1567174"/>
                <a:gd name="connsiteY96" fmla="*/ 126418 h 316589"/>
                <a:gd name="connsiteX97" fmla="*/ 809092 w 1567174"/>
                <a:gd name="connsiteY97" fmla="*/ 216201 h 316589"/>
                <a:gd name="connsiteX98" fmla="*/ 809092 w 1567174"/>
                <a:gd name="connsiteY98" fmla="*/ 307693 h 316589"/>
                <a:gd name="connsiteX99" fmla="*/ 761384 w 1567174"/>
                <a:gd name="connsiteY99" fmla="*/ 307693 h 316589"/>
                <a:gd name="connsiteX100" fmla="*/ 761384 w 1567174"/>
                <a:gd name="connsiteY100" fmla="*/ 88695 h 3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567174" h="316589">
                  <a:moveTo>
                    <a:pt x="683995" y="307926"/>
                  </a:moveTo>
                  <a:lnTo>
                    <a:pt x="723855" y="307926"/>
                  </a:lnTo>
                  <a:lnTo>
                    <a:pt x="723855" y="234460"/>
                  </a:lnTo>
                  <a:lnTo>
                    <a:pt x="723816" y="234188"/>
                  </a:lnTo>
                  <a:lnTo>
                    <a:pt x="723816" y="88889"/>
                  </a:lnTo>
                  <a:lnTo>
                    <a:pt x="676108" y="88889"/>
                  </a:lnTo>
                  <a:lnTo>
                    <a:pt x="676108" y="207265"/>
                  </a:lnTo>
                  <a:cubicBezTo>
                    <a:pt x="676108" y="256721"/>
                    <a:pt x="650079" y="284888"/>
                    <a:pt x="609325" y="284888"/>
                  </a:cubicBezTo>
                  <a:cubicBezTo>
                    <a:pt x="568999" y="284888"/>
                    <a:pt x="545999" y="260179"/>
                    <a:pt x="545999" y="204235"/>
                  </a:cubicBezTo>
                  <a:lnTo>
                    <a:pt x="545999" y="88889"/>
                  </a:lnTo>
                  <a:lnTo>
                    <a:pt x="498291" y="88889"/>
                  </a:lnTo>
                  <a:lnTo>
                    <a:pt x="498291" y="211189"/>
                  </a:lnTo>
                  <a:cubicBezTo>
                    <a:pt x="498291" y="279293"/>
                    <a:pt x="529527" y="311811"/>
                    <a:pt x="586753" y="311811"/>
                  </a:cubicBezTo>
                  <a:cubicBezTo>
                    <a:pt x="632013" y="311811"/>
                    <a:pt x="670281" y="295610"/>
                    <a:pt x="678090" y="246581"/>
                  </a:cubicBezTo>
                  <a:lnTo>
                    <a:pt x="680110" y="246581"/>
                  </a:lnTo>
                  <a:lnTo>
                    <a:pt x="683995" y="307926"/>
                  </a:lnTo>
                  <a:close/>
                  <a:moveTo>
                    <a:pt x="680149" y="246581"/>
                  </a:moveTo>
                  <a:lnTo>
                    <a:pt x="680343" y="249379"/>
                  </a:lnTo>
                  <a:lnTo>
                    <a:pt x="680265" y="246581"/>
                  </a:lnTo>
                  <a:lnTo>
                    <a:pt x="680149" y="246581"/>
                  </a:lnTo>
                  <a:close/>
                  <a:moveTo>
                    <a:pt x="458625" y="308858"/>
                  </a:moveTo>
                  <a:lnTo>
                    <a:pt x="410918" y="308858"/>
                  </a:lnTo>
                  <a:lnTo>
                    <a:pt x="410918" y="932"/>
                  </a:lnTo>
                  <a:lnTo>
                    <a:pt x="458625" y="932"/>
                  </a:lnTo>
                  <a:lnTo>
                    <a:pt x="458625" y="308858"/>
                  </a:lnTo>
                  <a:close/>
                  <a:moveTo>
                    <a:pt x="148407" y="213520"/>
                  </a:moveTo>
                  <a:cubicBezTo>
                    <a:pt x="148369" y="213520"/>
                    <a:pt x="148291" y="213520"/>
                    <a:pt x="148252" y="213520"/>
                  </a:cubicBezTo>
                  <a:cubicBezTo>
                    <a:pt x="119464" y="213559"/>
                    <a:pt x="94173" y="224126"/>
                    <a:pt x="73155" y="236752"/>
                  </a:cubicBezTo>
                  <a:lnTo>
                    <a:pt x="152098" y="49029"/>
                  </a:lnTo>
                  <a:lnTo>
                    <a:pt x="233139" y="241686"/>
                  </a:lnTo>
                  <a:cubicBezTo>
                    <a:pt x="209752" y="225797"/>
                    <a:pt x="180731" y="213559"/>
                    <a:pt x="148407" y="213520"/>
                  </a:cubicBezTo>
                  <a:moveTo>
                    <a:pt x="54934" y="307965"/>
                  </a:moveTo>
                  <a:cubicBezTo>
                    <a:pt x="72922" y="263442"/>
                    <a:pt x="106799" y="232013"/>
                    <a:pt x="149223" y="231974"/>
                  </a:cubicBezTo>
                  <a:cubicBezTo>
                    <a:pt x="191648" y="232013"/>
                    <a:pt x="228866" y="263404"/>
                    <a:pt x="246854" y="307965"/>
                  </a:cubicBezTo>
                  <a:lnTo>
                    <a:pt x="304196" y="307848"/>
                  </a:lnTo>
                  <a:lnTo>
                    <a:pt x="174864" y="311"/>
                  </a:lnTo>
                  <a:lnTo>
                    <a:pt x="129526" y="311"/>
                  </a:lnTo>
                  <a:lnTo>
                    <a:pt x="129332" y="311"/>
                  </a:lnTo>
                  <a:lnTo>
                    <a:pt x="0" y="307848"/>
                  </a:lnTo>
                  <a:lnTo>
                    <a:pt x="54934" y="307965"/>
                  </a:lnTo>
                  <a:close/>
                  <a:moveTo>
                    <a:pt x="1337298" y="88889"/>
                  </a:moveTo>
                  <a:lnTo>
                    <a:pt x="1385006" y="88889"/>
                  </a:lnTo>
                  <a:lnTo>
                    <a:pt x="1380771" y="156915"/>
                  </a:lnTo>
                  <a:lnTo>
                    <a:pt x="1382986" y="156915"/>
                  </a:lnTo>
                  <a:cubicBezTo>
                    <a:pt x="1389474" y="105323"/>
                    <a:pt x="1420165" y="84538"/>
                    <a:pt x="1473507" y="84538"/>
                  </a:cubicBezTo>
                  <a:cubicBezTo>
                    <a:pt x="1530733" y="84538"/>
                    <a:pt x="1567174" y="123582"/>
                    <a:pt x="1567174" y="192541"/>
                  </a:cubicBezTo>
                  <a:lnTo>
                    <a:pt x="1567174" y="307887"/>
                  </a:lnTo>
                  <a:lnTo>
                    <a:pt x="1519466" y="307887"/>
                  </a:lnTo>
                  <a:lnTo>
                    <a:pt x="1519466" y="199068"/>
                  </a:lnTo>
                  <a:cubicBezTo>
                    <a:pt x="1519466" y="142269"/>
                    <a:pt x="1496933" y="116278"/>
                    <a:pt x="1453965" y="116278"/>
                  </a:cubicBezTo>
                  <a:cubicBezTo>
                    <a:pt x="1409287" y="116278"/>
                    <a:pt x="1385006" y="154662"/>
                    <a:pt x="1385006" y="206255"/>
                  </a:cubicBezTo>
                  <a:lnTo>
                    <a:pt x="1385006" y="307926"/>
                  </a:lnTo>
                  <a:lnTo>
                    <a:pt x="1337298" y="307926"/>
                  </a:lnTo>
                  <a:lnTo>
                    <a:pt x="1337298" y="88889"/>
                  </a:lnTo>
                  <a:close/>
                  <a:moveTo>
                    <a:pt x="991493" y="35237"/>
                  </a:moveTo>
                  <a:cubicBezTo>
                    <a:pt x="991493" y="18803"/>
                    <a:pt x="979217" y="7148"/>
                    <a:pt x="962434" y="7148"/>
                  </a:cubicBezTo>
                  <a:cubicBezTo>
                    <a:pt x="945534" y="7148"/>
                    <a:pt x="933374" y="18803"/>
                    <a:pt x="933374" y="35237"/>
                  </a:cubicBezTo>
                  <a:cubicBezTo>
                    <a:pt x="933374" y="51787"/>
                    <a:pt x="945534" y="63326"/>
                    <a:pt x="962434" y="63326"/>
                  </a:cubicBezTo>
                  <a:cubicBezTo>
                    <a:pt x="979178" y="63326"/>
                    <a:pt x="991493" y="51787"/>
                    <a:pt x="991493" y="35237"/>
                  </a:cubicBezTo>
                  <a:moveTo>
                    <a:pt x="1264687" y="198213"/>
                  </a:moveTo>
                  <a:cubicBezTo>
                    <a:pt x="1264687" y="140326"/>
                    <a:pt x="1223467" y="101282"/>
                    <a:pt x="1164415" y="101282"/>
                  </a:cubicBezTo>
                  <a:cubicBezTo>
                    <a:pt x="1104858" y="101282"/>
                    <a:pt x="1064143" y="140326"/>
                    <a:pt x="1064143" y="198213"/>
                  </a:cubicBezTo>
                  <a:cubicBezTo>
                    <a:pt x="1064143" y="256566"/>
                    <a:pt x="1104858" y="295144"/>
                    <a:pt x="1164415" y="295144"/>
                  </a:cubicBezTo>
                  <a:cubicBezTo>
                    <a:pt x="1223467" y="295105"/>
                    <a:pt x="1264687" y="256527"/>
                    <a:pt x="1264687" y="198213"/>
                  </a:cubicBezTo>
                  <a:moveTo>
                    <a:pt x="1016707" y="198640"/>
                  </a:moveTo>
                  <a:cubicBezTo>
                    <a:pt x="1016707" y="128827"/>
                    <a:pt x="1077197" y="80264"/>
                    <a:pt x="1164415" y="80264"/>
                  </a:cubicBezTo>
                  <a:cubicBezTo>
                    <a:pt x="1251167" y="80264"/>
                    <a:pt x="1311618" y="128827"/>
                    <a:pt x="1311618" y="198640"/>
                  </a:cubicBezTo>
                  <a:cubicBezTo>
                    <a:pt x="1311618" y="268027"/>
                    <a:pt x="1251129" y="316589"/>
                    <a:pt x="1164376" y="316589"/>
                  </a:cubicBezTo>
                  <a:cubicBezTo>
                    <a:pt x="1077197" y="316589"/>
                    <a:pt x="1016707" y="268027"/>
                    <a:pt x="1016707" y="198640"/>
                  </a:cubicBezTo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373777" y="0"/>
                  </a:moveTo>
                  <a:lnTo>
                    <a:pt x="373777" y="307926"/>
                  </a:lnTo>
                  <a:lnTo>
                    <a:pt x="326069" y="307926"/>
                  </a:lnTo>
                  <a:lnTo>
                    <a:pt x="326069" y="0"/>
                  </a:lnTo>
                  <a:lnTo>
                    <a:pt x="373777" y="0"/>
                  </a:lnTo>
                  <a:close/>
                  <a:moveTo>
                    <a:pt x="761384" y="88695"/>
                  </a:moveTo>
                  <a:lnTo>
                    <a:pt x="809092" y="88695"/>
                  </a:lnTo>
                  <a:lnTo>
                    <a:pt x="804314" y="164608"/>
                  </a:lnTo>
                  <a:lnTo>
                    <a:pt x="806489" y="164608"/>
                  </a:lnTo>
                  <a:cubicBezTo>
                    <a:pt x="814725" y="114297"/>
                    <a:pt x="839900" y="86092"/>
                    <a:pt x="885433" y="86092"/>
                  </a:cubicBezTo>
                  <a:cubicBezTo>
                    <a:pt x="894096" y="86092"/>
                    <a:pt x="901905" y="86519"/>
                    <a:pt x="910141" y="88267"/>
                  </a:cubicBezTo>
                  <a:lnTo>
                    <a:pt x="907538" y="130769"/>
                  </a:lnTo>
                  <a:cubicBezTo>
                    <a:pt x="896699" y="127312"/>
                    <a:pt x="886715" y="126418"/>
                    <a:pt x="878051" y="126418"/>
                  </a:cubicBezTo>
                  <a:cubicBezTo>
                    <a:pt x="832091" y="126418"/>
                    <a:pt x="809092" y="157226"/>
                    <a:pt x="809092" y="216201"/>
                  </a:cubicBezTo>
                  <a:lnTo>
                    <a:pt x="809092" y="307693"/>
                  </a:lnTo>
                  <a:lnTo>
                    <a:pt x="761384" y="307693"/>
                  </a:lnTo>
                  <a:lnTo>
                    <a:pt x="761384" y="88695"/>
                  </a:lnTo>
                  <a:close/>
                </a:path>
              </a:pathLst>
            </a:custGeom>
            <a:grpFill/>
            <a:ln w="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232F80-592C-4802-85FC-FC38787446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4250" y="1163432"/>
            <a:ext cx="5419211" cy="663873"/>
          </a:xfrm>
        </p:spPr>
        <p:txBody>
          <a:bodyPr anchor="ctr">
            <a:noAutofit/>
          </a:bodyPr>
          <a:lstStyle>
            <a:lvl1pPr rtl="0">
              <a:defRPr sz="3200" b="1">
                <a:solidFill>
                  <a:schemeClr val="tx1"/>
                </a:solidFill>
                <a:latin typeface="GT America Extended" panose="00000505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CAB9C7-CE8B-4B20-BA8E-84A1A05C314A}"/>
              </a:ext>
            </a:extLst>
          </p:cNvPr>
          <p:cNvCxnSpPr>
            <a:cxnSpLocks/>
          </p:cNvCxnSpPr>
          <p:nvPr userDrawn="1"/>
        </p:nvCxnSpPr>
        <p:spPr>
          <a:xfrm>
            <a:off x="984250" y="2014896"/>
            <a:ext cx="5419211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895E600B-581D-4E0D-AE61-4506C00D95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48107" y="2465388"/>
            <a:ext cx="4955354" cy="3229180"/>
          </a:xfrm>
        </p:spPr>
        <p:txBody>
          <a:bodyPr>
            <a:noAutofit/>
          </a:bodyPr>
          <a:lstStyle>
            <a:lvl1pPr marL="457200" indent="-457200">
              <a:lnSpc>
                <a:spcPct val="150000"/>
              </a:lnSpc>
              <a:buAutoNum type="arabicPeriod"/>
              <a:defRPr sz="2000">
                <a:solidFill>
                  <a:schemeClr val="tx1"/>
                </a:solidFill>
                <a:latin typeface="GT America Extended Light" panose="00000405000000000000" pitchFamily="50" charset="0"/>
              </a:defRPr>
            </a:lvl1pPr>
          </a:lstStyle>
          <a:p>
            <a:pPr lvl="0"/>
            <a:r>
              <a:rPr lang="en-US"/>
              <a:t>First part</a:t>
            </a:r>
          </a:p>
          <a:p>
            <a:pPr lvl="0"/>
            <a:r>
              <a:rPr lang="en-US"/>
              <a:t>Second part</a:t>
            </a:r>
          </a:p>
          <a:p>
            <a:pPr lvl="0"/>
            <a:r>
              <a:rPr lang="en-US"/>
              <a:t>Third part</a:t>
            </a:r>
          </a:p>
          <a:p>
            <a:pPr lvl="0"/>
            <a:r>
              <a:rPr lang="en-US"/>
              <a:t>Fourth part</a:t>
            </a:r>
          </a:p>
        </p:txBody>
      </p:sp>
    </p:spTree>
    <p:extLst>
      <p:ext uri="{BB962C8B-B14F-4D97-AF65-F5344CB8AC3E}">
        <p14:creationId xmlns:p14="http://schemas.microsoft.com/office/powerpoint/2010/main" val="174849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Image 0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0C62DF0-9487-4FCD-8064-3C3D051519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8410"/>
          <a:stretch/>
        </p:blipFill>
        <p:spPr>
          <a:xfrm>
            <a:off x="10365824" y="3146610"/>
            <a:ext cx="1559475" cy="1159533"/>
          </a:xfrm>
          <a:prstGeom prst="rect">
            <a:avLst/>
          </a:prstGeom>
        </p:spPr>
      </p:pic>
      <p:sp>
        <p:nvSpPr>
          <p:cNvPr id="12" name="*In rare cases, the Elipse Balloon may require endoscopic or surgical intervention for removal. **Results may vary from one patient to another. A small percentage of patients don’t respond to the treatment. This material is not intended for a U.S. audien">
            <a:extLst>
              <a:ext uri="{FF2B5EF4-FFF2-40B4-BE49-F238E27FC236}">
                <a16:creationId xmlns:a16="http://schemas.microsoft.com/office/drawing/2014/main" id="{56FB30B2-9DB3-437C-B1D8-2D6D6A891103}"/>
              </a:ext>
            </a:extLst>
          </p:cNvPr>
          <p:cNvSpPr txBox="1"/>
          <p:nvPr userDrawn="1"/>
        </p:nvSpPr>
        <p:spPr>
          <a:xfrm>
            <a:off x="2874454" y="5921882"/>
            <a:ext cx="8613940" cy="233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>
              <a:defRPr sz="900">
                <a:solidFill>
                  <a:srgbClr val="FFF8F0">
                    <a:alpha val="50211"/>
                  </a:srgbClr>
                </a:solidFill>
                <a:latin typeface="GT America Light"/>
                <a:ea typeface="GT America Light"/>
                <a:cs typeface="GT America Light"/>
                <a:sym typeface="GT America Light"/>
              </a:defRPr>
            </a:pPr>
            <a:endParaRPr dirty="0">
              <a:solidFill>
                <a:schemeClr val="tx1">
                  <a:alpha val="50211"/>
                </a:schemeClr>
              </a:solidFill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7753498-3272-4271-952C-2A55AE715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4250" y="1688624"/>
            <a:ext cx="5419211" cy="3730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9650DF9B-DCC5-4ED3-BF85-119ED205A6D3}"/>
              </a:ext>
            </a:extLst>
          </p:cNvPr>
          <p:cNvGrpSpPr/>
          <p:nvPr userDrawn="1"/>
        </p:nvGrpSpPr>
        <p:grpSpPr>
          <a:xfrm>
            <a:off x="10374574" y="536470"/>
            <a:ext cx="1255049" cy="5605569"/>
            <a:chOff x="450880" y="0"/>
            <a:chExt cx="1357209" cy="6061860"/>
          </a:xfrm>
        </p:grpSpPr>
        <p:pic>
          <p:nvPicPr>
            <p:cNvPr id="9" name="Picture 14" descr="Picture 14">
              <a:extLst>
                <a:ext uri="{FF2B5EF4-FFF2-40B4-BE49-F238E27FC236}">
                  <a16:creationId xmlns:a16="http://schemas.microsoft.com/office/drawing/2014/main" id="{4A965A8B-BAD8-4C76-9C94-FA3227AFA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942" y="1637999"/>
              <a:ext cx="942834" cy="868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Picture 16" descr="Picture 16">
              <a:extLst>
                <a:ext uri="{FF2B5EF4-FFF2-40B4-BE49-F238E27FC236}">
                  <a16:creationId xmlns:a16="http://schemas.microsoft.com/office/drawing/2014/main" id="{536A0B2B-8DA3-48C8-8232-516252B4A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719" y="0"/>
              <a:ext cx="1356370" cy="13703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Picture 17" descr="Picture 17">
              <a:extLst>
                <a:ext uri="{FF2B5EF4-FFF2-40B4-BE49-F238E27FC236}">
                  <a16:creationId xmlns:a16="http://schemas.microsoft.com/office/drawing/2014/main" id="{582FACC1-A10E-48C8-A3BC-5DDEE02A4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342265">
              <a:off x="450880" y="4186859"/>
              <a:ext cx="1250397" cy="187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itle 3">
            <a:extLst>
              <a:ext uri="{FF2B5EF4-FFF2-40B4-BE49-F238E27FC236}">
                <a16:creationId xmlns:a16="http://schemas.microsoft.com/office/drawing/2014/main" id="{1EA3DC29-FBBA-438E-9A6E-BAABF0DFE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39" y="2421595"/>
            <a:ext cx="5419218" cy="2957284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GT America Extended Thin" panose="00000305000000000000" pitchFamily="50" charset="0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2CDA7C-D8A2-45BD-9170-34464E4753F0}"/>
              </a:ext>
            </a:extLst>
          </p:cNvPr>
          <p:cNvGrpSpPr/>
          <p:nvPr userDrawn="1"/>
        </p:nvGrpSpPr>
        <p:grpSpPr>
          <a:xfrm>
            <a:off x="984250" y="5935164"/>
            <a:ext cx="1567174" cy="503735"/>
            <a:chOff x="984250" y="5935164"/>
            <a:chExt cx="1567174" cy="503735"/>
          </a:xfrm>
          <a:solidFill>
            <a:schemeClr val="tx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F0B2DF9-45D5-4A31-BAAD-70925E67D89F}"/>
                </a:ext>
              </a:extLst>
            </p:cNvPr>
            <p:cNvGrpSpPr/>
            <p:nvPr userDrawn="1"/>
          </p:nvGrpSpPr>
          <p:grpSpPr>
            <a:xfrm>
              <a:off x="1325736" y="6346496"/>
              <a:ext cx="884752" cy="92403"/>
              <a:chOff x="1452393" y="6358591"/>
              <a:chExt cx="630886" cy="65889"/>
            </a:xfrm>
            <a:grp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FDF0D6E-DCF9-446D-B14F-833DF17A4C32}"/>
                  </a:ext>
                </a:extLst>
              </p:cNvPr>
              <p:cNvSpPr/>
              <p:nvPr/>
            </p:nvSpPr>
            <p:spPr>
              <a:xfrm>
                <a:off x="1452393" y="6360300"/>
                <a:ext cx="54351" cy="62354"/>
              </a:xfrm>
              <a:custGeom>
                <a:avLst/>
                <a:gdLst>
                  <a:gd name="connsiteX0" fmla="*/ 41647 w 54351"/>
                  <a:gd name="connsiteY0" fmla="*/ 19697 h 62354"/>
                  <a:gd name="connsiteX1" fmla="*/ 28982 w 54351"/>
                  <a:gd name="connsiteY1" fmla="*/ 9091 h 62354"/>
                  <a:gd name="connsiteX2" fmla="*/ 12199 w 54351"/>
                  <a:gd name="connsiteY2" fmla="*/ 9091 h 62354"/>
                  <a:gd name="connsiteX3" fmla="*/ 12199 w 54351"/>
                  <a:gd name="connsiteY3" fmla="*/ 30420 h 62354"/>
                  <a:gd name="connsiteX4" fmla="*/ 28982 w 54351"/>
                  <a:gd name="connsiteY4" fmla="*/ 30420 h 62354"/>
                  <a:gd name="connsiteX5" fmla="*/ 41647 w 54351"/>
                  <a:gd name="connsiteY5" fmla="*/ 19697 h 62354"/>
                  <a:gd name="connsiteX6" fmla="*/ 54351 w 54351"/>
                  <a:gd name="connsiteY6" fmla="*/ 19425 h 62354"/>
                  <a:gd name="connsiteX7" fmla="*/ 30886 w 54351"/>
                  <a:gd name="connsiteY7" fmla="*/ 39355 h 62354"/>
                  <a:gd name="connsiteX8" fmla="*/ 12199 w 54351"/>
                  <a:gd name="connsiteY8" fmla="*/ 39355 h 62354"/>
                  <a:gd name="connsiteX9" fmla="*/ 12199 w 54351"/>
                  <a:gd name="connsiteY9" fmla="*/ 62354 h 62354"/>
                  <a:gd name="connsiteX10" fmla="*/ 0 w 54351"/>
                  <a:gd name="connsiteY10" fmla="*/ 62354 h 62354"/>
                  <a:gd name="connsiteX11" fmla="*/ 0 w 54351"/>
                  <a:gd name="connsiteY11" fmla="*/ 0 h 62354"/>
                  <a:gd name="connsiteX12" fmla="*/ 31430 w 54351"/>
                  <a:gd name="connsiteY12" fmla="*/ 0 h 62354"/>
                  <a:gd name="connsiteX13" fmla="*/ 54351 w 54351"/>
                  <a:gd name="connsiteY13" fmla="*/ 19425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351" h="62354">
                    <a:moveTo>
                      <a:pt x="41647" y="19697"/>
                    </a:moveTo>
                    <a:cubicBezTo>
                      <a:pt x="41647" y="13131"/>
                      <a:pt x="36908" y="9091"/>
                      <a:pt x="28982" y="9091"/>
                    </a:cubicBezTo>
                    <a:lnTo>
                      <a:pt x="12199" y="9091"/>
                    </a:lnTo>
                    <a:lnTo>
                      <a:pt x="12199" y="30420"/>
                    </a:lnTo>
                    <a:lnTo>
                      <a:pt x="28982" y="30420"/>
                    </a:lnTo>
                    <a:cubicBezTo>
                      <a:pt x="36791" y="30420"/>
                      <a:pt x="41647" y="26301"/>
                      <a:pt x="41647" y="19697"/>
                    </a:cubicBezTo>
                    <a:moveTo>
                      <a:pt x="54351" y="19425"/>
                    </a:moveTo>
                    <a:cubicBezTo>
                      <a:pt x="54351" y="31624"/>
                      <a:pt x="45222" y="39355"/>
                      <a:pt x="30886" y="39355"/>
                    </a:cubicBezTo>
                    <a:lnTo>
                      <a:pt x="12199" y="39355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430" y="0"/>
                    </a:lnTo>
                    <a:cubicBezTo>
                      <a:pt x="45493" y="39"/>
                      <a:pt x="54351" y="7576"/>
                      <a:pt x="54351" y="19425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4A41593-8021-4EA6-B311-FCECAAB073DB}"/>
                  </a:ext>
                </a:extLst>
              </p:cNvPr>
              <p:cNvSpPr/>
              <p:nvPr/>
            </p:nvSpPr>
            <p:spPr>
              <a:xfrm>
                <a:off x="1539651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565 w 56565"/>
                  <a:gd name="connsiteY1" fmla="*/ 29176 h 62354"/>
                  <a:gd name="connsiteX2" fmla="*/ 41686 w 56565"/>
                  <a:gd name="connsiteY2" fmla="*/ 18998 h 62354"/>
                  <a:gd name="connsiteX3" fmla="*/ 29565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894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894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565" y="29176"/>
                    </a:lnTo>
                    <a:cubicBezTo>
                      <a:pt x="38617" y="29176"/>
                      <a:pt x="41686" y="24514"/>
                      <a:pt x="41686" y="18998"/>
                    </a:cubicBezTo>
                    <a:cubicBezTo>
                      <a:pt x="41686" y="13559"/>
                      <a:pt x="38695" y="9091"/>
                      <a:pt x="29565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894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894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ABB30DE-18E3-4E91-828D-85A7B3C0A130}"/>
                  </a:ext>
                </a:extLst>
              </p:cNvPr>
              <p:cNvSpPr/>
              <p:nvPr/>
            </p:nvSpPr>
            <p:spPr>
              <a:xfrm>
                <a:off x="1623761" y="6358591"/>
                <a:ext cx="68842" cy="65850"/>
              </a:xfrm>
              <a:custGeom>
                <a:avLst/>
                <a:gdLst>
                  <a:gd name="connsiteX0" fmla="*/ 56100 w 68842"/>
                  <a:gd name="connsiteY0" fmla="*/ 32906 h 65850"/>
                  <a:gd name="connsiteX1" fmla="*/ 34421 w 68842"/>
                  <a:gd name="connsiteY1" fmla="*/ 9557 h 65850"/>
                  <a:gd name="connsiteX2" fmla="*/ 12743 w 68842"/>
                  <a:gd name="connsiteY2" fmla="*/ 32906 h 65850"/>
                  <a:gd name="connsiteX3" fmla="*/ 34421 w 68842"/>
                  <a:gd name="connsiteY3" fmla="*/ 56255 h 65850"/>
                  <a:gd name="connsiteX4" fmla="*/ 56100 w 68842"/>
                  <a:gd name="connsiteY4" fmla="*/ 32906 h 65850"/>
                  <a:gd name="connsiteX5" fmla="*/ 0 w 68842"/>
                  <a:gd name="connsiteY5" fmla="*/ 32906 h 65850"/>
                  <a:gd name="connsiteX6" fmla="*/ 34421 w 68842"/>
                  <a:gd name="connsiteY6" fmla="*/ 0 h 65850"/>
                  <a:gd name="connsiteX7" fmla="*/ 68842 w 68842"/>
                  <a:gd name="connsiteY7" fmla="*/ 32906 h 65850"/>
                  <a:gd name="connsiteX8" fmla="*/ 34421 w 68842"/>
                  <a:gd name="connsiteY8" fmla="*/ 65851 h 65850"/>
                  <a:gd name="connsiteX9" fmla="*/ 0 w 68842"/>
                  <a:gd name="connsiteY9" fmla="*/ 32906 h 6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842" h="65850">
                    <a:moveTo>
                      <a:pt x="56100" y="32906"/>
                    </a:moveTo>
                    <a:cubicBezTo>
                      <a:pt x="56100" y="18609"/>
                      <a:pt x="47747" y="9557"/>
                      <a:pt x="34421" y="9557"/>
                    </a:cubicBezTo>
                    <a:cubicBezTo>
                      <a:pt x="21096" y="9557"/>
                      <a:pt x="12743" y="18609"/>
                      <a:pt x="12743" y="32906"/>
                    </a:cubicBezTo>
                    <a:cubicBezTo>
                      <a:pt x="12743" y="47047"/>
                      <a:pt x="21096" y="56255"/>
                      <a:pt x="34421" y="56255"/>
                    </a:cubicBezTo>
                    <a:cubicBezTo>
                      <a:pt x="47747" y="56255"/>
                      <a:pt x="56100" y="47203"/>
                      <a:pt x="56100" y="32906"/>
                    </a:cubicBezTo>
                    <a:moveTo>
                      <a:pt x="0" y="32906"/>
                    </a:moveTo>
                    <a:cubicBezTo>
                      <a:pt x="0" y="12704"/>
                      <a:pt x="13598" y="0"/>
                      <a:pt x="34421" y="0"/>
                    </a:cubicBezTo>
                    <a:cubicBezTo>
                      <a:pt x="55245" y="0"/>
                      <a:pt x="68842" y="12743"/>
                      <a:pt x="68842" y="32906"/>
                    </a:cubicBezTo>
                    <a:cubicBezTo>
                      <a:pt x="68842" y="52992"/>
                      <a:pt x="55245" y="65851"/>
                      <a:pt x="34421" y="65851"/>
                    </a:cubicBezTo>
                    <a:cubicBezTo>
                      <a:pt x="13598" y="65851"/>
                      <a:pt x="0" y="52914"/>
                      <a:pt x="0" y="32906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FC63354-DB1E-489F-A31A-83A0DDEE3DF3}"/>
                  </a:ext>
                </a:extLst>
              </p:cNvPr>
              <p:cNvSpPr/>
              <p:nvPr/>
            </p:nvSpPr>
            <p:spPr>
              <a:xfrm>
                <a:off x="1722829" y="6358591"/>
                <a:ext cx="65151" cy="65889"/>
              </a:xfrm>
              <a:custGeom>
                <a:avLst/>
                <a:gdLst>
                  <a:gd name="connsiteX0" fmla="*/ 0 w 65151"/>
                  <a:gd name="connsiteY0" fmla="*/ 33100 h 65889"/>
                  <a:gd name="connsiteX1" fmla="*/ 34421 w 65151"/>
                  <a:gd name="connsiteY1" fmla="*/ 0 h 65889"/>
                  <a:gd name="connsiteX2" fmla="*/ 64724 w 65151"/>
                  <a:gd name="connsiteY2" fmla="*/ 19580 h 65889"/>
                  <a:gd name="connsiteX3" fmla="*/ 52176 w 65151"/>
                  <a:gd name="connsiteY3" fmla="*/ 21678 h 65889"/>
                  <a:gd name="connsiteX4" fmla="*/ 34072 w 65151"/>
                  <a:gd name="connsiteY4" fmla="*/ 9363 h 65889"/>
                  <a:gd name="connsiteX5" fmla="*/ 12549 w 65151"/>
                  <a:gd name="connsiteY5" fmla="*/ 33061 h 65889"/>
                  <a:gd name="connsiteX6" fmla="*/ 34149 w 65151"/>
                  <a:gd name="connsiteY6" fmla="*/ 56410 h 65889"/>
                  <a:gd name="connsiteX7" fmla="*/ 54079 w 65151"/>
                  <a:gd name="connsiteY7" fmla="*/ 40093 h 65889"/>
                  <a:gd name="connsiteX8" fmla="*/ 54079 w 65151"/>
                  <a:gd name="connsiteY8" fmla="*/ 39316 h 65889"/>
                  <a:gd name="connsiteX9" fmla="*/ 33256 w 65151"/>
                  <a:gd name="connsiteY9" fmla="*/ 39316 h 65889"/>
                  <a:gd name="connsiteX10" fmla="*/ 33256 w 65151"/>
                  <a:gd name="connsiteY10" fmla="*/ 30458 h 65889"/>
                  <a:gd name="connsiteX11" fmla="*/ 65152 w 65151"/>
                  <a:gd name="connsiteY11" fmla="*/ 30458 h 65889"/>
                  <a:gd name="connsiteX12" fmla="*/ 65152 w 65151"/>
                  <a:gd name="connsiteY12" fmla="*/ 64103 h 65889"/>
                  <a:gd name="connsiteX13" fmla="*/ 56177 w 65151"/>
                  <a:gd name="connsiteY13" fmla="*/ 64103 h 65889"/>
                  <a:gd name="connsiteX14" fmla="*/ 55323 w 65151"/>
                  <a:gd name="connsiteY14" fmla="*/ 53924 h 65889"/>
                  <a:gd name="connsiteX15" fmla="*/ 31702 w 65151"/>
                  <a:gd name="connsiteY15" fmla="*/ 65890 h 65889"/>
                  <a:gd name="connsiteX16" fmla="*/ 0 w 65151"/>
                  <a:gd name="connsiteY16" fmla="*/ 33100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51" h="65889">
                    <a:moveTo>
                      <a:pt x="0" y="33100"/>
                    </a:moveTo>
                    <a:cubicBezTo>
                      <a:pt x="0" y="13598"/>
                      <a:pt x="12976" y="0"/>
                      <a:pt x="34421" y="0"/>
                    </a:cubicBezTo>
                    <a:cubicBezTo>
                      <a:pt x="52331" y="0"/>
                      <a:pt x="62238" y="9479"/>
                      <a:pt x="64724" y="19580"/>
                    </a:cubicBezTo>
                    <a:lnTo>
                      <a:pt x="52176" y="21678"/>
                    </a:lnTo>
                    <a:cubicBezTo>
                      <a:pt x="50583" y="15346"/>
                      <a:pt x="44988" y="9363"/>
                      <a:pt x="34072" y="9363"/>
                    </a:cubicBezTo>
                    <a:cubicBezTo>
                      <a:pt x="20552" y="9363"/>
                      <a:pt x="12549" y="18765"/>
                      <a:pt x="12549" y="33061"/>
                    </a:cubicBezTo>
                    <a:cubicBezTo>
                      <a:pt x="12549" y="46737"/>
                      <a:pt x="20202" y="56410"/>
                      <a:pt x="34149" y="56410"/>
                    </a:cubicBezTo>
                    <a:cubicBezTo>
                      <a:pt x="48174" y="56410"/>
                      <a:pt x="53885" y="47086"/>
                      <a:pt x="54079" y="40093"/>
                    </a:cubicBezTo>
                    <a:lnTo>
                      <a:pt x="54079" y="39316"/>
                    </a:lnTo>
                    <a:lnTo>
                      <a:pt x="33256" y="39316"/>
                    </a:lnTo>
                    <a:lnTo>
                      <a:pt x="33256" y="30458"/>
                    </a:lnTo>
                    <a:lnTo>
                      <a:pt x="65152" y="30458"/>
                    </a:lnTo>
                    <a:lnTo>
                      <a:pt x="65152" y="64103"/>
                    </a:lnTo>
                    <a:lnTo>
                      <a:pt x="56177" y="64103"/>
                    </a:lnTo>
                    <a:lnTo>
                      <a:pt x="55323" y="53924"/>
                    </a:lnTo>
                    <a:cubicBezTo>
                      <a:pt x="51632" y="60839"/>
                      <a:pt x="43473" y="65890"/>
                      <a:pt x="31702" y="65890"/>
                    </a:cubicBezTo>
                    <a:cubicBezTo>
                      <a:pt x="12044" y="65851"/>
                      <a:pt x="0" y="52331"/>
                      <a:pt x="0" y="33100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4864BAD-835B-4706-B826-C380C265BF0F}"/>
                  </a:ext>
                </a:extLst>
              </p:cNvPr>
              <p:cNvSpPr/>
              <p:nvPr/>
            </p:nvSpPr>
            <p:spPr>
              <a:xfrm>
                <a:off x="1824616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604 w 56565"/>
                  <a:gd name="connsiteY1" fmla="*/ 29176 h 62354"/>
                  <a:gd name="connsiteX2" fmla="*/ 41725 w 56565"/>
                  <a:gd name="connsiteY2" fmla="*/ 18998 h 62354"/>
                  <a:gd name="connsiteX3" fmla="*/ 29604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933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933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604" y="29176"/>
                    </a:lnTo>
                    <a:cubicBezTo>
                      <a:pt x="38656" y="29176"/>
                      <a:pt x="41725" y="24514"/>
                      <a:pt x="41725" y="18998"/>
                    </a:cubicBezTo>
                    <a:cubicBezTo>
                      <a:pt x="41725" y="13559"/>
                      <a:pt x="38734" y="9091"/>
                      <a:pt x="29604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933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933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D47C3DE-EB01-4CB3-B037-711CDAC8D1F2}"/>
                  </a:ext>
                </a:extLst>
              </p:cNvPr>
              <p:cNvSpPr/>
              <p:nvPr/>
            </p:nvSpPr>
            <p:spPr>
              <a:xfrm>
                <a:off x="1909581" y="6360339"/>
                <a:ext cx="68259" cy="62315"/>
              </a:xfrm>
              <a:custGeom>
                <a:avLst/>
                <a:gdLst>
                  <a:gd name="connsiteX0" fmla="*/ 45804 w 68259"/>
                  <a:gd name="connsiteY0" fmla="*/ 38267 h 62315"/>
                  <a:gd name="connsiteX1" fmla="*/ 38073 w 68259"/>
                  <a:gd name="connsiteY1" fmla="*/ 19114 h 62315"/>
                  <a:gd name="connsiteX2" fmla="*/ 34227 w 68259"/>
                  <a:gd name="connsiteY2" fmla="*/ 9091 h 62315"/>
                  <a:gd name="connsiteX3" fmla="*/ 34033 w 68259"/>
                  <a:gd name="connsiteY3" fmla="*/ 9091 h 62315"/>
                  <a:gd name="connsiteX4" fmla="*/ 30070 w 68259"/>
                  <a:gd name="connsiteY4" fmla="*/ 19114 h 62315"/>
                  <a:gd name="connsiteX5" fmla="*/ 22339 w 68259"/>
                  <a:gd name="connsiteY5" fmla="*/ 38267 h 62315"/>
                  <a:gd name="connsiteX6" fmla="*/ 45804 w 68259"/>
                  <a:gd name="connsiteY6" fmla="*/ 38267 h 62315"/>
                  <a:gd name="connsiteX7" fmla="*/ 49340 w 68259"/>
                  <a:gd name="connsiteY7" fmla="*/ 47125 h 62315"/>
                  <a:gd name="connsiteX8" fmla="*/ 18881 w 68259"/>
                  <a:gd name="connsiteY8" fmla="*/ 47125 h 62315"/>
                  <a:gd name="connsiteX9" fmla="*/ 12743 w 68259"/>
                  <a:gd name="connsiteY9" fmla="*/ 62316 h 62315"/>
                  <a:gd name="connsiteX10" fmla="*/ 0 w 68259"/>
                  <a:gd name="connsiteY10" fmla="*/ 62316 h 62315"/>
                  <a:gd name="connsiteX11" fmla="*/ 27234 w 68259"/>
                  <a:gd name="connsiteY11" fmla="*/ 0 h 62315"/>
                  <a:gd name="connsiteX12" fmla="*/ 41026 w 68259"/>
                  <a:gd name="connsiteY12" fmla="*/ 0 h 62315"/>
                  <a:gd name="connsiteX13" fmla="*/ 68260 w 68259"/>
                  <a:gd name="connsiteY13" fmla="*/ 62316 h 62315"/>
                  <a:gd name="connsiteX14" fmla="*/ 55517 w 68259"/>
                  <a:gd name="connsiteY14" fmla="*/ 62316 h 62315"/>
                  <a:gd name="connsiteX15" fmla="*/ 49340 w 68259"/>
                  <a:gd name="connsiteY15" fmla="*/ 47125 h 6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259" h="62315">
                    <a:moveTo>
                      <a:pt x="45804" y="38267"/>
                    </a:moveTo>
                    <a:lnTo>
                      <a:pt x="38073" y="19114"/>
                    </a:lnTo>
                    <a:cubicBezTo>
                      <a:pt x="36208" y="15152"/>
                      <a:pt x="35082" y="12626"/>
                      <a:pt x="34227" y="9091"/>
                    </a:cubicBezTo>
                    <a:lnTo>
                      <a:pt x="34033" y="9091"/>
                    </a:lnTo>
                    <a:cubicBezTo>
                      <a:pt x="33061" y="12587"/>
                      <a:pt x="31935" y="15152"/>
                      <a:pt x="30070" y="19114"/>
                    </a:cubicBezTo>
                    <a:lnTo>
                      <a:pt x="22339" y="38267"/>
                    </a:lnTo>
                    <a:lnTo>
                      <a:pt x="45804" y="38267"/>
                    </a:lnTo>
                    <a:close/>
                    <a:moveTo>
                      <a:pt x="49340" y="47125"/>
                    </a:moveTo>
                    <a:lnTo>
                      <a:pt x="18881" y="47125"/>
                    </a:lnTo>
                    <a:lnTo>
                      <a:pt x="12743" y="62316"/>
                    </a:lnTo>
                    <a:lnTo>
                      <a:pt x="0" y="62316"/>
                    </a:lnTo>
                    <a:lnTo>
                      <a:pt x="27234" y="0"/>
                    </a:lnTo>
                    <a:lnTo>
                      <a:pt x="41026" y="0"/>
                    </a:lnTo>
                    <a:lnTo>
                      <a:pt x="68260" y="62316"/>
                    </a:lnTo>
                    <a:lnTo>
                      <a:pt x="55517" y="62316"/>
                    </a:lnTo>
                    <a:lnTo>
                      <a:pt x="49340" y="47125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68D6F9F-0A48-4446-8CA1-C4914ACA7F4C}"/>
                  </a:ext>
                </a:extLst>
              </p:cNvPr>
              <p:cNvSpPr/>
              <p:nvPr/>
            </p:nvSpPr>
            <p:spPr>
              <a:xfrm>
                <a:off x="2010397" y="6360339"/>
                <a:ext cx="72882" cy="62354"/>
              </a:xfrm>
              <a:custGeom>
                <a:avLst/>
                <a:gdLst>
                  <a:gd name="connsiteX0" fmla="*/ 0 w 72882"/>
                  <a:gd name="connsiteY0" fmla="*/ 0 h 62354"/>
                  <a:gd name="connsiteX1" fmla="*/ 17638 w 72882"/>
                  <a:gd name="connsiteY1" fmla="*/ 0 h 62354"/>
                  <a:gd name="connsiteX2" fmla="*/ 34499 w 72882"/>
                  <a:gd name="connsiteY2" fmla="*/ 43473 h 62354"/>
                  <a:gd name="connsiteX3" fmla="*/ 36247 w 72882"/>
                  <a:gd name="connsiteY3" fmla="*/ 49806 h 62354"/>
                  <a:gd name="connsiteX4" fmla="*/ 36441 w 72882"/>
                  <a:gd name="connsiteY4" fmla="*/ 49806 h 62354"/>
                  <a:gd name="connsiteX5" fmla="*/ 38267 w 72882"/>
                  <a:gd name="connsiteY5" fmla="*/ 43473 h 62354"/>
                  <a:gd name="connsiteX6" fmla="*/ 55051 w 72882"/>
                  <a:gd name="connsiteY6" fmla="*/ 0 h 62354"/>
                  <a:gd name="connsiteX7" fmla="*/ 72883 w 72882"/>
                  <a:gd name="connsiteY7" fmla="*/ 0 h 62354"/>
                  <a:gd name="connsiteX8" fmla="*/ 72883 w 72882"/>
                  <a:gd name="connsiteY8" fmla="*/ 62354 h 62354"/>
                  <a:gd name="connsiteX9" fmla="*/ 61733 w 72882"/>
                  <a:gd name="connsiteY9" fmla="*/ 62354 h 62354"/>
                  <a:gd name="connsiteX10" fmla="*/ 61733 w 72882"/>
                  <a:gd name="connsiteY10" fmla="*/ 17211 h 62354"/>
                  <a:gd name="connsiteX11" fmla="*/ 62160 w 72882"/>
                  <a:gd name="connsiteY11" fmla="*/ 9674 h 62354"/>
                  <a:gd name="connsiteX12" fmla="*/ 61811 w 72882"/>
                  <a:gd name="connsiteY12" fmla="*/ 9674 h 62354"/>
                  <a:gd name="connsiteX13" fmla="*/ 59518 w 72882"/>
                  <a:gd name="connsiteY13" fmla="*/ 16977 h 62354"/>
                  <a:gd name="connsiteX14" fmla="*/ 41803 w 72882"/>
                  <a:gd name="connsiteY14" fmla="*/ 62354 h 62354"/>
                  <a:gd name="connsiteX15" fmla="*/ 30575 w 72882"/>
                  <a:gd name="connsiteY15" fmla="*/ 62354 h 62354"/>
                  <a:gd name="connsiteX16" fmla="*/ 12859 w 72882"/>
                  <a:gd name="connsiteY16" fmla="*/ 16977 h 62354"/>
                  <a:gd name="connsiteX17" fmla="*/ 10761 w 72882"/>
                  <a:gd name="connsiteY17" fmla="*/ 9674 h 62354"/>
                  <a:gd name="connsiteX18" fmla="*/ 10412 w 72882"/>
                  <a:gd name="connsiteY18" fmla="*/ 9674 h 62354"/>
                  <a:gd name="connsiteX19" fmla="*/ 10839 w 72882"/>
                  <a:gd name="connsiteY19" fmla="*/ 17211 h 62354"/>
                  <a:gd name="connsiteX20" fmla="*/ 10839 w 72882"/>
                  <a:gd name="connsiteY20" fmla="*/ 62354 h 62354"/>
                  <a:gd name="connsiteX21" fmla="*/ 39 w 72882"/>
                  <a:gd name="connsiteY21" fmla="*/ 62354 h 62354"/>
                  <a:gd name="connsiteX22" fmla="*/ 39 w 72882"/>
                  <a:gd name="connsiteY22" fmla="*/ 0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882" h="62354">
                    <a:moveTo>
                      <a:pt x="0" y="0"/>
                    </a:moveTo>
                    <a:lnTo>
                      <a:pt x="17638" y="0"/>
                    </a:lnTo>
                    <a:lnTo>
                      <a:pt x="34499" y="43473"/>
                    </a:lnTo>
                    <a:cubicBezTo>
                      <a:pt x="35392" y="46193"/>
                      <a:pt x="35897" y="47669"/>
                      <a:pt x="36247" y="49806"/>
                    </a:cubicBezTo>
                    <a:lnTo>
                      <a:pt x="36441" y="49806"/>
                    </a:lnTo>
                    <a:cubicBezTo>
                      <a:pt x="36791" y="47708"/>
                      <a:pt x="37296" y="46115"/>
                      <a:pt x="38267" y="43473"/>
                    </a:cubicBezTo>
                    <a:lnTo>
                      <a:pt x="55051" y="0"/>
                    </a:lnTo>
                    <a:lnTo>
                      <a:pt x="72883" y="0"/>
                    </a:lnTo>
                    <a:lnTo>
                      <a:pt x="72883" y="62354"/>
                    </a:lnTo>
                    <a:lnTo>
                      <a:pt x="61733" y="62354"/>
                    </a:lnTo>
                    <a:lnTo>
                      <a:pt x="61733" y="17211"/>
                    </a:lnTo>
                    <a:cubicBezTo>
                      <a:pt x="61733" y="14646"/>
                      <a:pt x="61888" y="11927"/>
                      <a:pt x="62160" y="9674"/>
                    </a:cubicBezTo>
                    <a:lnTo>
                      <a:pt x="61811" y="9674"/>
                    </a:lnTo>
                    <a:cubicBezTo>
                      <a:pt x="61539" y="11072"/>
                      <a:pt x="60490" y="14608"/>
                      <a:pt x="59518" y="16977"/>
                    </a:cubicBezTo>
                    <a:lnTo>
                      <a:pt x="41803" y="62354"/>
                    </a:lnTo>
                    <a:lnTo>
                      <a:pt x="30575" y="62354"/>
                    </a:lnTo>
                    <a:lnTo>
                      <a:pt x="12859" y="16977"/>
                    </a:lnTo>
                    <a:cubicBezTo>
                      <a:pt x="11966" y="14608"/>
                      <a:pt x="11111" y="11344"/>
                      <a:pt x="10761" y="9674"/>
                    </a:cubicBezTo>
                    <a:lnTo>
                      <a:pt x="10412" y="9674"/>
                    </a:lnTo>
                    <a:cubicBezTo>
                      <a:pt x="10684" y="11888"/>
                      <a:pt x="10839" y="14413"/>
                      <a:pt x="10839" y="17211"/>
                    </a:cubicBezTo>
                    <a:lnTo>
                      <a:pt x="10839" y="62354"/>
                    </a:lnTo>
                    <a:lnTo>
                      <a:pt x="39" y="6235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0E68BC-B6EB-431E-8D80-5DC04B07101D}"/>
                </a:ext>
              </a:extLst>
            </p:cNvPr>
            <p:cNvSpPr/>
            <p:nvPr/>
          </p:nvSpPr>
          <p:spPr>
            <a:xfrm>
              <a:off x="984250" y="5935164"/>
              <a:ext cx="1567174" cy="316589"/>
            </a:xfrm>
            <a:custGeom>
              <a:avLst/>
              <a:gdLst>
                <a:gd name="connsiteX0" fmla="*/ 683995 w 1567174"/>
                <a:gd name="connsiteY0" fmla="*/ 307926 h 316589"/>
                <a:gd name="connsiteX1" fmla="*/ 723855 w 1567174"/>
                <a:gd name="connsiteY1" fmla="*/ 307926 h 316589"/>
                <a:gd name="connsiteX2" fmla="*/ 723855 w 1567174"/>
                <a:gd name="connsiteY2" fmla="*/ 234460 h 316589"/>
                <a:gd name="connsiteX3" fmla="*/ 723816 w 1567174"/>
                <a:gd name="connsiteY3" fmla="*/ 234188 h 316589"/>
                <a:gd name="connsiteX4" fmla="*/ 723816 w 1567174"/>
                <a:gd name="connsiteY4" fmla="*/ 88889 h 316589"/>
                <a:gd name="connsiteX5" fmla="*/ 676108 w 1567174"/>
                <a:gd name="connsiteY5" fmla="*/ 88889 h 316589"/>
                <a:gd name="connsiteX6" fmla="*/ 676108 w 1567174"/>
                <a:gd name="connsiteY6" fmla="*/ 207265 h 316589"/>
                <a:gd name="connsiteX7" fmla="*/ 609325 w 1567174"/>
                <a:gd name="connsiteY7" fmla="*/ 284888 h 316589"/>
                <a:gd name="connsiteX8" fmla="*/ 545999 w 1567174"/>
                <a:gd name="connsiteY8" fmla="*/ 204235 h 316589"/>
                <a:gd name="connsiteX9" fmla="*/ 545999 w 1567174"/>
                <a:gd name="connsiteY9" fmla="*/ 88889 h 316589"/>
                <a:gd name="connsiteX10" fmla="*/ 498291 w 1567174"/>
                <a:gd name="connsiteY10" fmla="*/ 88889 h 316589"/>
                <a:gd name="connsiteX11" fmla="*/ 498291 w 1567174"/>
                <a:gd name="connsiteY11" fmla="*/ 211189 h 316589"/>
                <a:gd name="connsiteX12" fmla="*/ 586753 w 1567174"/>
                <a:gd name="connsiteY12" fmla="*/ 311811 h 316589"/>
                <a:gd name="connsiteX13" fmla="*/ 678090 w 1567174"/>
                <a:gd name="connsiteY13" fmla="*/ 246581 h 316589"/>
                <a:gd name="connsiteX14" fmla="*/ 680110 w 1567174"/>
                <a:gd name="connsiteY14" fmla="*/ 246581 h 316589"/>
                <a:gd name="connsiteX15" fmla="*/ 683995 w 1567174"/>
                <a:gd name="connsiteY15" fmla="*/ 307926 h 316589"/>
                <a:gd name="connsiteX16" fmla="*/ 680149 w 1567174"/>
                <a:gd name="connsiteY16" fmla="*/ 246581 h 316589"/>
                <a:gd name="connsiteX17" fmla="*/ 680343 w 1567174"/>
                <a:gd name="connsiteY17" fmla="*/ 249379 h 316589"/>
                <a:gd name="connsiteX18" fmla="*/ 680265 w 1567174"/>
                <a:gd name="connsiteY18" fmla="*/ 246581 h 316589"/>
                <a:gd name="connsiteX19" fmla="*/ 680149 w 1567174"/>
                <a:gd name="connsiteY19" fmla="*/ 246581 h 316589"/>
                <a:gd name="connsiteX20" fmla="*/ 458625 w 1567174"/>
                <a:gd name="connsiteY20" fmla="*/ 308858 h 316589"/>
                <a:gd name="connsiteX21" fmla="*/ 410918 w 1567174"/>
                <a:gd name="connsiteY21" fmla="*/ 308858 h 316589"/>
                <a:gd name="connsiteX22" fmla="*/ 410918 w 1567174"/>
                <a:gd name="connsiteY22" fmla="*/ 932 h 316589"/>
                <a:gd name="connsiteX23" fmla="*/ 458625 w 1567174"/>
                <a:gd name="connsiteY23" fmla="*/ 932 h 316589"/>
                <a:gd name="connsiteX24" fmla="*/ 458625 w 1567174"/>
                <a:gd name="connsiteY24" fmla="*/ 308858 h 316589"/>
                <a:gd name="connsiteX25" fmla="*/ 148407 w 1567174"/>
                <a:gd name="connsiteY25" fmla="*/ 213520 h 316589"/>
                <a:gd name="connsiteX26" fmla="*/ 148252 w 1567174"/>
                <a:gd name="connsiteY26" fmla="*/ 213520 h 316589"/>
                <a:gd name="connsiteX27" fmla="*/ 73155 w 1567174"/>
                <a:gd name="connsiteY27" fmla="*/ 236752 h 316589"/>
                <a:gd name="connsiteX28" fmla="*/ 152098 w 1567174"/>
                <a:gd name="connsiteY28" fmla="*/ 49029 h 316589"/>
                <a:gd name="connsiteX29" fmla="*/ 233139 w 1567174"/>
                <a:gd name="connsiteY29" fmla="*/ 241686 h 316589"/>
                <a:gd name="connsiteX30" fmla="*/ 148407 w 1567174"/>
                <a:gd name="connsiteY30" fmla="*/ 213520 h 316589"/>
                <a:gd name="connsiteX31" fmla="*/ 54934 w 1567174"/>
                <a:gd name="connsiteY31" fmla="*/ 307965 h 316589"/>
                <a:gd name="connsiteX32" fmla="*/ 149223 w 1567174"/>
                <a:gd name="connsiteY32" fmla="*/ 231974 h 316589"/>
                <a:gd name="connsiteX33" fmla="*/ 246854 w 1567174"/>
                <a:gd name="connsiteY33" fmla="*/ 307965 h 316589"/>
                <a:gd name="connsiteX34" fmla="*/ 304196 w 1567174"/>
                <a:gd name="connsiteY34" fmla="*/ 307848 h 316589"/>
                <a:gd name="connsiteX35" fmla="*/ 174864 w 1567174"/>
                <a:gd name="connsiteY35" fmla="*/ 311 h 316589"/>
                <a:gd name="connsiteX36" fmla="*/ 129526 w 1567174"/>
                <a:gd name="connsiteY36" fmla="*/ 311 h 316589"/>
                <a:gd name="connsiteX37" fmla="*/ 129332 w 1567174"/>
                <a:gd name="connsiteY37" fmla="*/ 311 h 316589"/>
                <a:gd name="connsiteX38" fmla="*/ 0 w 1567174"/>
                <a:gd name="connsiteY38" fmla="*/ 307848 h 316589"/>
                <a:gd name="connsiteX39" fmla="*/ 54934 w 1567174"/>
                <a:gd name="connsiteY39" fmla="*/ 307965 h 316589"/>
                <a:gd name="connsiteX40" fmla="*/ 1337298 w 1567174"/>
                <a:gd name="connsiteY40" fmla="*/ 88889 h 316589"/>
                <a:gd name="connsiteX41" fmla="*/ 1385006 w 1567174"/>
                <a:gd name="connsiteY41" fmla="*/ 88889 h 316589"/>
                <a:gd name="connsiteX42" fmla="*/ 1380771 w 1567174"/>
                <a:gd name="connsiteY42" fmla="*/ 156915 h 316589"/>
                <a:gd name="connsiteX43" fmla="*/ 1382986 w 1567174"/>
                <a:gd name="connsiteY43" fmla="*/ 156915 h 316589"/>
                <a:gd name="connsiteX44" fmla="*/ 1473507 w 1567174"/>
                <a:gd name="connsiteY44" fmla="*/ 84538 h 316589"/>
                <a:gd name="connsiteX45" fmla="*/ 1567174 w 1567174"/>
                <a:gd name="connsiteY45" fmla="*/ 192541 h 316589"/>
                <a:gd name="connsiteX46" fmla="*/ 1567174 w 1567174"/>
                <a:gd name="connsiteY46" fmla="*/ 307887 h 316589"/>
                <a:gd name="connsiteX47" fmla="*/ 1519466 w 1567174"/>
                <a:gd name="connsiteY47" fmla="*/ 307887 h 316589"/>
                <a:gd name="connsiteX48" fmla="*/ 1519466 w 1567174"/>
                <a:gd name="connsiteY48" fmla="*/ 199068 h 316589"/>
                <a:gd name="connsiteX49" fmla="*/ 1453965 w 1567174"/>
                <a:gd name="connsiteY49" fmla="*/ 116278 h 316589"/>
                <a:gd name="connsiteX50" fmla="*/ 1385006 w 1567174"/>
                <a:gd name="connsiteY50" fmla="*/ 206255 h 316589"/>
                <a:gd name="connsiteX51" fmla="*/ 1385006 w 1567174"/>
                <a:gd name="connsiteY51" fmla="*/ 307926 h 316589"/>
                <a:gd name="connsiteX52" fmla="*/ 1337298 w 1567174"/>
                <a:gd name="connsiteY52" fmla="*/ 307926 h 316589"/>
                <a:gd name="connsiteX53" fmla="*/ 1337298 w 1567174"/>
                <a:gd name="connsiteY53" fmla="*/ 88889 h 316589"/>
                <a:gd name="connsiteX54" fmla="*/ 991493 w 1567174"/>
                <a:gd name="connsiteY54" fmla="*/ 35237 h 316589"/>
                <a:gd name="connsiteX55" fmla="*/ 962434 w 1567174"/>
                <a:gd name="connsiteY55" fmla="*/ 7148 h 316589"/>
                <a:gd name="connsiteX56" fmla="*/ 933374 w 1567174"/>
                <a:gd name="connsiteY56" fmla="*/ 35237 h 316589"/>
                <a:gd name="connsiteX57" fmla="*/ 962434 w 1567174"/>
                <a:gd name="connsiteY57" fmla="*/ 63326 h 316589"/>
                <a:gd name="connsiteX58" fmla="*/ 991493 w 1567174"/>
                <a:gd name="connsiteY58" fmla="*/ 35237 h 316589"/>
                <a:gd name="connsiteX59" fmla="*/ 1264687 w 1567174"/>
                <a:gd name="connsiteY59" fmla="*/ 198213 h 316589"/>
                <a:gd name="connsiteX60" fmla="*/ 1164415 w 1567174"/>
                <a:gd name="connsiteY60" fmla="*/ 101282 h 316589"/>
                <a:gd name="connsiteX61" fmla="*/ 1064143 w 1567174"/>
                <a:gd name="connsiteY61" fmla="*/ 198213 h 316589"/>
                <a:gd name="connsiteX62" fmla="*/ 1164415 w 1567174"/>
                <a:gd name="connsiteY62" fmla="*/ 295144 h 316589"/>
                <a:gd name="connsiteX63" fmla="*/ 1264687 w 1567174"/>
                <a:gd name="connsiteY63" fmla="*/ 198213 h 316589"/>
                <a:gd name="connsiteX64" fmla="*/ 1016707 w 1567174"/>
                <a:gd name="connsiteY64" fmla="*/ 198640 h 316589"/>
                <a:gd name="connsiteX65" fmla="*/ 1164415 w 1567174"/>
                <a:gd name="connsiteY65" fmla="*/ 80264 h 316589"/>
                <a:gd name="connsiteX66" fmla="*/ 1311618 w 1567174"/>
                <a:gd name="connsiteY66" fmla="*/ 198640 h 316589"/>
                <a:gd name="connsiteX67" fmla="*/ 1164376 w 1567174"/>
                <a:gd name="connsiteY67" fmla="*/ 316589 h 316589"/>
                <a:gd name="connsiteX68" fmla="*/ 1016707 w 1567174"/>
                <a:gd name="connsiteY68" fmla="*/ 198640 h 316589"/>
                <a:gd name="connsiteX69" fmla="*/ 987065 w 1567174"/>
                <a:gd name="connsiteY69" fmla="*/ 307926 h 316589"/>
                <a:gd name="connsiteX70" fmla="*/ 939357 w 1567174"/>
                <a:gd name="connsiteY70" fmla="*/ 307926 h 316589"/>
                <a:gd name="connsiteX71" fmla="*/ 939357 w 1567174"/>
                <a:gd name="connsiteY71" fmla="*/ 88889 h 316589"/>
                <a:gd name="connsiteX72" fmla="*/ 987065 w 1567174"/>
                <a:gd name="connsiteY72" fmla="*/ 88889 h 316589"/>
                <a:gd name="connsiteX73" fmla="*/ 987065 w 1567174"/>
                <a:gd name="connsiteY73" fmla="*/ 307926 h 316589"/>
                <a:gd name="connsiteX74" fmla="*/ 987065 w 1567174"/>
                <a:gd name="connsiteY74" fmla="*/ 307926 h 316589"/>
                <a:gd name="connsiteX75" fmla="*/ 939357 w 1567174"/>
                <a:gd name="connsiteY75" fmla="*/ 307926 h 316589"/>
                <a:gd name="connsiteX76" fmla="*/ 939357 w 1567174"/>
                <a:gd name="connsiteY76" fmla="*/ 88889 h 316589"/>
                <a:gd name="connsiteX77" fmla="*/ 987065 w 1567174"/>
                <a:gd name="connsiteY77" fmla="*/ 88889 h 316589"/>
                <a:gd name="connsiteX78" fmla="*/ 987065 w 1567174"/>
                <a:gd name="connsiteY78" fmla="*/ 307926 h 316589"/>
                <a:gd name="connsiteX79" fmla="*/ 987065 w 1567174"/>
                <a:gd name="connsiteY79" fmla="*/ 307926 h 316589"/>
                <a:gd name="connsiteX80" fmla="*/ 939357 w 1567174"/>
                <a:gd name="connsiteY80" fmla="*/ 307926 h 316589"/>
                <a:gd name="connsiteX81" fmla="*/ 939357 w 1567174"/>
                <a:gd name="connsiteY81" fmla="*/ 88889 h 316589"/>
                <a:gd name="connsiteX82" fmla="*/ 987065 w 1567174"/>
                <a:gd name="connsiteY82" fmla="*/ 88889 h 316589"/>
                <a:gd name="connsiteX83" fmla="*/ 987065 w 1567174"/>
                <a:gd name="connsiteY83" fmla="*/ 307926 h 316589"/>
                <a:gd name="connsiteX84" fmla="*/ 373777 w 1567174"/>
                <a:gd name="connsiteY84" fmla="*/ 0 h 316589"/>
                <a:gd name="connsiteX85" fmla="*/ 373777 w 1567174"/>
                <a:gd name="connsiteY85" fmla="*/ 307926 h 316589"/>
                <a:gd name="connsiteX86" fmla="*/ 326069 w 1567174"/>
                <a:gd name="connsiteY86" fmla="*/ 307926 h 316589"/>
                <a:gd name="connsiteX87" fmla="*/ 326069 w 1567174"/>
                <a:gd name="connsiteY87" fmla="*/ 0 h 316589"/>
                <a:gd name="connsiteX88" fmla="*/ 373777 w 1567174"/>
                <a:gd name="connsiteY88" fmla="*/ 0 h 316589"/>
                <a:gd name="connsiteX89" fmla="*/ 761384 w 1567174"/>
                <a:gd name="connsiteY89" fmla="*/ 88695 h 316589"/>
                <a:gd name="connsiteX90" fmla="*/ 809092 w 1567174"/>
                <a:gd name="connsiteY90" fmla="*/ 88695 h 316589"/>
                <a:gd name="connsiteX91" fmla="*/ 804314 w 1567174"/>
                <a:gd name="connsiteY91" fmla="*/ 164608 h 316589"/>
                <a:gd name="connsiteX92" fmla="*/ 806489 w 1567174"/>
                <a:gd name="connsiteY92" fmla="*/ 164608 h 316589"/>
                <a:gd name="connsiteX93" fmla="*/ 885433 w 1567174"/>
                <a:gd name="connsiteY93" fmla="*/ 86092 h 316589"/>
                <a:gd name="connsiteX94" fmla="*/ 910141 w 1567174"/>
                <a:gd name="connsiteY94" fmla="*/ 88267 h 316589"/>
                <a:gd name="connsiteX95" fmla="*/ 907538 w 1567174"/>
                <a:gd name="connsiteY95" fmla="*/ 130769 h 316589"/>
                <a:gd name="connsiteX96" fmla="*/ 878051 w 1567174"/>
                <a:gd name="connsiteY96" fmla="*/ 126418 h 316589"/>
                <a:gd name="connsiteX97" fmla="*/ 809092 w 1567174"/>
                <a:gd name="connsiteY97" fmla="*/ 216201 h 316589"/>
                <a:gd name="connsiteX98" fmla="*/ 809092 w 1567174"/>
                <a:gd name="connsiteY98" fmla="*/ 307693 h 316589"/>
                <a:gd name="connsiteX99" fmla="*/ 761384 w 1567174"/>
                <a:gd name="connsiteY99" fmla="*/ 307693 h 316589"/>
                <a:gd name="connsiteX100" fmla="*/ 761384 w 1567174"/>
                <a:gd name="connsiteY100" fmla="*/ 88695 h 3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567174" h="316589">
                  <a:moveTo>
                    <a:pt x="683995" y="307926"/>
                  </a:moveTo>
                  <a:lnTo>
                    <a:pt x="723855" y="307926"/>
                  </a:lnTo>
                  <a:lnTo>
                    <a:pt x="723855" y="234460"/>
                  </a:lnTo>
                  <a:lnTo>
                    <a:pt x="723816" y="234188"/>
                  </a:lnTo>
                  <a:lnTo>
                    <a:pt x="723816" y="88889"/>
                  </a:lnTo>
                  <a:lnTo>
                    <a:pt x="676108" y="88889"/>
                  </a:lnTo>
                  <a:lnTo>
                    <a:pt x="676108" y="207265"/>
                  </a:lnTo>
                  <a:cubicBezTo>
                    <a:pt x="676108" y="256721"/>
                    <a:pt x="650079" y="284888"/>
                    <a:pt x="609325" y="284888"/>
                  </a:cubicBezTo>
                  <a:cubicBezTo>
                    <a:pt x="568999" y="284888"/>
                    <a:pt x="545999" y="260179"/>
                    <a:pt x="545999" y="204235"/>
                  </a:cubicBezTo>
                  <a:lnTo>
                    <a:pt x="545999" y="88889"/>
                  </a:lnTo>
                  <a:lnTo>
                    <a:pt x="498291" y="88889"/>
                  </a:lnTo>
                  <a:lnTo>
                    <a:pt x="498291" y="211189"/>
                  </a:lnTo>
                  <a:cubicBezTo>
                    <a:pt x="498291" y="279293"/>
                    <a:pt x="529527" y="311811"/>
                    <a:pt x="586753" y="311811"/>
                  </a:cubicBezTo>
                  <a:cubicBezTo>
                    <a:pt x="632013" y="311811"/>
                    <a:pt x="670281" y="295610"/>
                    <a:pt x="678090" y="246581"/>
                  </a:cubicBezTo>
                  <a:lnTo>
                    <a:pt x="680110" y="246581"/>
                  </a:lnTo>
                  <a:lnTo>
                    <a:pt x="683995" y="307926"/>
                  </a:lnTo>
                  <a:close/>
                  <a:moveTo>
                    <a:pt x="680149" y="246581"/>
                  </a:moveTo>
                  <a:lnTo>
                    <a:pt x="680343" y="249379"/>
                  </a:lnTo>
                  <a:lnTo>
                    <a:pt x="680265" y="246581"/>
                  </a:lnTo>
                  <a:lnTo>
                    <a:pt x="680149" y="246581"/>
                  </a:lnTo>
                  <a:close/>
                  <a:moveTo>
                    <a:pt x="458625" y="308858"/>
                  </a:moveTo>
                  <a:lnTo>
                    <a:pt x="410918" y="308858"/>
                  </a:lnTo>
                  <a:lnTo>
                    <a:pt x="410918" y="932"/>
                  </a:lnTo>
                  <a:lnTo>
                    <a:pt x="458625" y="932"/>
                  </a:lnTo>
                  <a:lnTo>
                    <a:pt x="458625" y="308858"/>
                  </a:lnTo>
                  <a:close/>
                  <a:moveTo>
                    <a:pt x="148407" y="213520"/>
                  </a:moveTo>
                  <a:cubicBezTo>
                    <a:pt x="148369" y="213520"/>
                    <a:pt x="148291" y="213520"/>
                    <a:pt x="148252" y="213520"/>
                  </a:cubicBezTo>
                  <a:cubicBezTo>
                    <a:pt x="119464" y="213559"/>
                    <a:pt x="94173" y="224126"/>
                    <a:pt x="73155" y="236752"/>
                  </a:cubicBezTo>
                  <a:lnTo>
                    <a:pt x="152098" y="49029"/>
                  </a:lnTo>
                  <a:lnTo>
                    <a:pt x="233139" y="241686"/>
                  </a:lnTo>
                  <a:cubicBezTo>
                    <a:pt x="209752" y="225797"/>
                    <a:pt x="180731" y="213559"/>
                    <a:pt x="148407" y="213520"/>
                  </a:cubicBezTo>
                  <a:moveTo>
                    <a:pt x="54934" y="307965"/>
                  </a:moveTo>
                  <a:cubicBezTo>
                    <a:pt x="72922" y="263442"/>
                    <a:pt x="106799" y="232013"/>
                    <a:pt x="149223" y="231974"/>
                  </a:cubicBezTo>
                  <a:cubicBezTo>
                    <a:pt x="191648" y="232013"/>
                    <a:pt x="228866" y="263404"/>
                    <a:pt x="246854" y="307965"/>
                  </a:cubicBezTo>
                  <a:lnTo>
                    <a:pt x="304196" y="307848"/>
                  </a:lnTo>
                  <a:lnTo>
                    <a:pt x="174864" y="311"/>
                  </a:lnTo>
                  <a:lnTo>
                    <a:pt x="129526" y="311"/>
                  </a:lnTo>
                  <a:lnTo>
                    <a:pt x="129332" y="311"/>
                  </a:lnTo>
                  <a:lnTo>
                    <a:pt x="0" y="307848"/>
                  </a:lnTo>
                  <a:lnTo>
                    <a:pt x="54934" y="307965"/>
                  </a:lnTo>
                  <a:close/>
                  <a:moveTo>
                    <a:pt x="1337298" y="88889"/>
                  </a:moveTo>
                  <a:lnTo>
                    <a:pt x="1385006" y="88889"/>
                  </a:lnTo>
                  <a:lnTo>
                    <a:pt x="1380771" y="156915"/>
                  </a:lnTo>
                  <a:lnTo>
                    <a:pt x="1382986" y="156915"/>
                  </a:lnTo>
                  <a:cubicBezTo>
                    <a:pt x="1389474" y="105323"/>
                    <a:pt x="1420165" y="84538"/>
                    <a:pt x="1473507" y="84538"/>
                  </a:cubicBezTo>
                  <a:cubicBezTo>
                    <a:pt x="1530733" y="84538"/>
                    <a:pt x="1567174" y="123582"/>
                    <a:pt x="1567174" y="192541"/>
                  </a:cubicBezTo>
                  <a:lnTo>
                    <a:pt x="1567174" y="307887"/>
                  </a:lnTo>
                  <a:lnTo>
                    <a:pt x="1519466" y="307887"/>
                  </a:lnTo>
                  <a:lnTo>
                    <a:pt x="1519466" y="199068"/>
                  </a:lnTo>
                  <a:cubicBezTo>
                    <a:pt x="1519466" y="142269"/>
                    <a:pt x="1496933" y="116278"/>
                    <a:pt x="1453965" y="116278"/>
                  </a:cubicBezTo>
                  <a:cubicBezTo>
                    <a:pt x="1409287" y="116278"/>
                    <a:pt x="1385006" y="154662"/>
                    <a:pt x="1385006" y="206255"/>
                  </a:cubicBezTo>
                  <a:lnTo>
                    <a:pt x="1385006" y="307926"/>
                  </a:lnTo>
                  <a:lnTo>
                    <a:pt x="1337298" y="307926"/>
                  </a:lnTo>
                  <a:lnTo>
                    <a:pt x="1337298" y="88889"/>
                  </a:lnTo>
                  <a:close/>
                  <a:moveTo>
                    <a:pt x="991493" y="35237"/>
                  </a:moveTo>
                  <a:cubicBezTo>
                    <a:pt x="991493" y="18803"/>
                    <a:pt x="979217" y="7148"/>
                    <a:pt x="962434" y="7148"/>
                  </a:cubicBezTo>
                  <a:cubicBezTo>
                    <a:pt x="945534" y="7148"/>
                    <a:pt x="933374" y="18803"/>
                    <a:pt x="933374" y="35237"/>
                  </a:cubicBezTo>
                  <a:cubicBezTo>
                    <a:pt x="933374" y="51787"/>
                    <a:pt x="945534" y="63326"/>
                    <a:pt x="962434" y="63326"/>
                  </a:cubicBezTo>
                  <a:cubicBezTo>
                    <a:pt x="979178" y="63326"/>
                    <a:pt x="991493" y="51787"/>
                    <a:pt x="991493" y="35237"/>
                  </a:cubicBezTo>
                  <a:moveTo>
                    <a:pt x="1264687" y="198213"/>
                  </a:moveTo>
                  <a:cubicBezTo>
                    <a:pt x="1264687" y="140326"/>
                    <a:pt x="1223467" y="101282"/>
                    <a:pt x="1164415" y="101282"/>
                  </a:cubicBezTo>
                  <a:cubicBezTo>
                    <a:pt x="1104858" y="101282"/>
                    <a:pt x="1064143" y="140326"/>
                    <a:pt x="1064143" y="198213"/>
                  </a:cubicBezTo>
                  <a:cubicBezTo>
                    <a:pt x="1064143" y="256566"/>
                    <a:pt x="1104858" y="295144"/>
                    <a:pt x="1164415" y="295144"/>
                  </a:cubicBezTo>
                  <a:cubicBezTo>
                    <a:pt x="1223467" y="295105"/>
                    <a:pt x="1264687" y="256527"/>
                    <a:pt x="1264687" y="198213"/>
                  </a:cubicBezTo>
                  <a:moveTo>
                    <a:pt x="1016707" y="198640"/>
                  </a:moveTo>
                  <a:cubicBezTo>
                    <a:pt x="1016707" y="128827"/>
                    <a:pt x="1077197" y="80264"/>
                    <a:pt x="1164415" y="80264"/>
                  </a:cubicBezTo>
                  <a:cubicBezTo>
                    <a:pt x="1251167" y="80264"/>
                    <a:pt x="1311618" y="128827"/>
                    <a:pt x="1311618" y="198640"/>
                  </a:cubicBezTo>
                  <a:cubicBezTo>
                    <a:pt x="1311618" y="268027"/>
                    <a:pt x="1251129" y="316589"/>
                    <a:pt x="1164376" y="316589"/>
                  </a:cubicBezTo>
                  <a:cubicBezTo>
                    <a:pt x="1077197" y="316589"/>
                    <a:pt x="1016707" y="268027"/>
                    <a:pt x="1016707" y="198640"/>
                  </a:cubicBezTo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373777" y="0"/>
                  </a:moveTo>
                  <a:lnTo>
                    <a:pt x="373777" y="307926"/>
                  </a:lnTo>
                  <a:lnTo>
                    <a:pt x="326069" y="307926"/>
                  </a:lnTo>
                  <a:lnTo>
                    <a:pt x="326069" y="0"/>
                  </a:lnTo>
                  <a:lnTo>
                    <a:pt x="373777" y="0"/>
                  </a:lnTo>
                  <a:close/>
                  <a:moveTo>
                    <a:pt x="761384" y="88695"/>
                  </a:moveTo>
                  <a:lnTo>
                    <a:pt x="809092" y="88695"/>
                  </a:lnTo>
                  <a:lnTo>
                    <a:pt x="804314" y="164608"/>
                  </a:lnTo>
                  <a:lnTo>
                    <a:pt x="806489" y="164608"/>
                  </a:lnTo>
                  <a:cubicBezTo>
                    <a:pt x="814725" y="114297"/>
                    <a:pt x="839900" y="86092"/>
                    <a:pt x="885433" y="86092"/>
                  </a:cubicBezTo>
                  <a:cubicBezTo>
                    <a:pt x="894096" y="86092"/>
                    <a:pt x="901905" y="86519"/>
                    <a:pt x="910141" y="88267"/>
                  </a:cubicBezTo>
                  <a:lnTo>
                    <a:pt x="907538" y="130769"/>
                  </a:lnTo>
                  <a:cubicBezTo>
                    <a:pt x="896699" y="127312"/>
                    <a:pt x="886715" y="126418"/>
                    <a:pt x="878051" y="126418"/>
                  </a:cubicBezTo>
                  <a:cubicBezTo>
                    <a:pt x="832091" y="126418"/>
                    <a:pt x="809092" y="157226"/>
                    <a:pt x="809092" y="216201"/>
                  </a:cubicBezTo>
                  <a:lnTo>
                    <a:pt x="809092" y="307693"/>
                  </a:lnTo>
                  <a:lnTo>
                    <a:pt x="761384" y="307693"/>
                  </a:lnTo>
                  <a:lnTo>
                    <a:pt x="761384" y="88695"/>
                  </a:lnTo>
                  <a:close/>
                </a:path>
              </a:pathLst>
            </a:custGeom>
            <a:grpFill/>
            <a:ln w="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1530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- Imag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Picture 4">
            <a:extLst>
              <a:ext uri="{FF2B5EF4-FFF2-40B4-BE49-F238E27FC236}">
                <a16:creationId xmlns:a16="http://schemas.microsoft.com/office/drawing/2014/main" id="{81D5A96B-F59D-418C-944E-412FA460A3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13" t="11076" r="10106" b="4093"/>
          <a:stretch/>
        </p:blipFill>
        <p:spPr>
          <a:xfrm>
            <a:off x="0" y="38366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*In rare cases, the Elipse Balloon may require endoscopic or surgical intervention for removal. **Results may vary from one patient to another. A small percentage of patients don’t respond to the treatment. This material is not intended for a U.S. audien">
            <a:extLst>
              <a:ext uri="{FF2B5EF4-FFF2-40B4-BE49-F238E27FC236}">
                <a16:creationId xmlns:a16="http://schemas.microsoft.com/office/drawing/2014/main" id="{56FB30B2-9DB3-437C-B1D8-2D6D6A891103}"/>
              </a:ext>
            </a:extLst>
          </p:cNvPr>
          <p:cNvSpPr txBox="1"/>
          <p:nvPr userDrawn="1"/>
        </p:nvSpPr>
        <p:spPr>
          <a:xfrm>
            <a:off x="2874454" y="5921882"/>
            <a:ext cx="8613940" cy="233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>
              <a:defRPr sz="900">
                <a:solidFill>
                  <a:srgbClr val="FFF8F0">
                    <a:alpha val="50211"/>
                  </a:srgbClr>
                </a:solidFill>
                <a:latin typeface="GT America Light"/>
                <a:ea typeface="GT America Light"/>
                <a:cs typeface="GT America Light"/>
                <a:sym typeface="GT America Light"/>
              </a:defRPr>
            </a:pPr>
            <a:endParaRPr>
              <a:solidFill>
                <a:schemeClr val="tx1">
                  <a:alpha val="50211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88488E-109A-4341-9134-6D0B0AEC6359}"/>
              </a:ext>
            </a:extLst>
          </p:cNvPr>
          <p:cNvGrpSpPr/>
          <p:nvPr userDrawn="1"/>
        </p:nvGrpSpPr>
        <p:grpSpPr>
          <a:xfrm>
            <a:off x="984250" y="5935164"/>
            <a:ext cx="1567174" cy="503735"/>
            <a:chOff x="984250" y="5935164"/>
            <a:chExt cx="1567174" cy="503735"/>
          </a:xfrm>
          <a:solidFill>
            <a:schemeClr val="tx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AC2FC8-C84C-4781-9728-3F467D699AF4}"/>
                </a:ext>
              </a:extLst>
            </p:cNvPr>
            <p:cNvGrpSpPr/>
            <p:nvPr userDrawn="1"/>
          </p:nvGrpSpPr>
          <p:grpSpPr>
            <a:xfrm>
              <a:off x="1325736" y="6346496"/>
              <a:ext cx="884752" cy="92403"/>
              <a:chOff x="1452393" y="6358591"/>
              <a:chExt cx="630886" cy="65889"/>
            </a:xfrm>
            <a:grp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8BAFB0E-3C0F-4291-9C49-4354C8F5F5D2}"/>
                  </a:ext>
                </a:extLst>
              </p:cNvPr>
              <p:cNvSpPr/>
              <p:nvPr/>
            </p:nvSpPr>
            <p:spPr>
              <a:xfrm>
                <a:off x="1452393" y="6360300"/>
                <a:ext cx="54351" cy="62354"/>
              </a:xfrm>
              <a:custGeom>
                <a:avLst/>
                <a:gdLst>
                  <a:gd name="connsiteX0" fmla="*/ 41647 w 54351"/>
                  <a:gd name="connsiteY0" fmla="*/ 19697 h 62354"/>
                  <a:gd name="connsiteX1" fmla="*/ 28982 w 54351"/>
                  <a:gd name="connsiteY1" fmla="*/ 9091 h 62354"/>
                  <a:gd name="connsiteX2" fmla="*/ 12199 w 54351"/>
                  <a:gd name="connsiteY2" fmla="*/ 9091 h 62354"/>
                  <a:gd name="connsiteX3" fmla="*/ 12199 w 54351"/>
                  <a:gd name="connsiteY3" fmla="*/ 30420 h 62354"/>
                  <a:gd name="connsiteX4" fmla="*/ 28982 w 54351"/>
                  <a:gd name="connsiteY4" fmla="*/ 30420 h 62354"/>
                  <a:gd name="connsiteX5" fmla="*/ 41647 w 54351"/>
                  <a:gd name="connsiteY5" fmla="*/ 19697 h 62354"/>
                  <a:gd name="connsiteX6" fmla="*/ 54351 w 54351"/>
                  <a:gd name="connsiteY6" fmla="*/ 19425 h 62354"/>
                  <a:gd name="connsiteX7" fmla="*/ 30886 w 54351"/>
                  <a:gd name="connsiteY7" fmla="*/ 39355 h 62354"/>
                  <a:gd name="connsiteX8" fmla="*/ 12199 w 54351"/>
                  <a:gd name="connsiteY8" fmla="*/ 39355 h 62354"/>
                  <a:gd name="connsiteX9" fmla="*/ 12199 w 54351"/>
                  <a:gd name="connsiteY9" fmla="*/ 62354 h 62354"/>
                  <a:gd name="connsiteX10" fmla="*/ 0 w 54351"/>
                  <a:gd name="connsiteY10" fmla="*/ 62354 h 62354"/>
                  <a:gd name="connsiteX11" fmla="*/ 0 w 54351"/>
                  <a:gd name="connsiteY11" fmla="*/ 0 h 62354"/>
                  <a:gd name="connsiteX12" fmla="*/ 31430 w 54351"/>
                  <a:gd name="connsiteY12" fmla="*/ 0 h 62354"/>
                  <a:gd name="connsiteX13" fmla="*/ 54351 w 54351"/>
                  <a:gd name="connsiteY13" fmla="*/ 19425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351" h="62354">
                    <a:moveTo>
                      <a:pt x="41647" y="19697"/>
                    </a:moveTo>
                    <a:cubicBezTo>
                      <a:pt x="41647" y="13131"/>
                      <a:pt x="36908" y="9091"/>
                      <a:pt x="28982" y="9091"/>
                    </a:cubicBezTo>
                    <a:lnTo>
                      <a:pt x="12199" y="9091"/>
                    </a:lnTo>
                    <a:lnTo>
                      <a:pt x="12199" y="30420"/>
                    </a:lnTo>
                    <a:lnTo>
                      <a:pt x="28982" y="30420"/>
                    </a:lnTo>
                    <a:cubicBezTo>
                      <a:pt x="36791" y="30420"/>
                      <a:pt x="41647" y="26301"/>
                      <a:pt x="41647" y="19697"/>
                    </a:cubicBezTo>
                    <a:moveTo>
                      <a:pt x="54351" y="19425"/>
                    </a:moveTo>
                    <a:cubicBezTo>
                      <a:pt x="54351" y="31624"/>
                      <a:pt x="45222" y="39355"/>
                      <a:pt x="30886" y="39355"/>
                    </a:cubicBezTo>
                    <a:lnTo>
                      <a:pt x="12199" y="39355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430" y="0"/>
                    </a:lnTo>
                    <a:cubicBezTo>
                      <a:pt x="45493" y="39"/>
                      <a:pt x="54351" y="7576"/>
                      <a:pt x="54351" y="19425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1D1AD15-5E6F-4490-AF28-AF1FA320A271}"/>
                  </a:ext>
                </a:extLst>
              </p:cNvPr>
              <p:cNvSpPr/>
              <p:nvPr/>
            </p:nvSpPr>
            <p:spPr>
              <a:xfrm>
                <a:off x="1539651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565 w 56565"/>
                  <a:gd name="connsiteY1" fmla="*/ 29176 h 62354"/>
                  <a:gd name="connsiteX2" fmla="*/ 41686 w 56565"/>
                  <a:gd name="connsiteY2" fmla="*/ 18998 h 62354"/>
                  <a:gd name="connsiteX3" fmla="*/ 29565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894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894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565" y="29176"/>
                    </a:lnTo>
                    <a:cubicBezTo>
                      <a:pt x="38617" y="29176"/>
                      <a:pt x="41686" y="24514"/>
                      <a:pt x="41686" y="18998"/>
                    </a:cubicBezTo>
                    <a:cubicBezTo>
                      <a:pt x="41686" y="13559"/>
                      <a:pt x="38695" y="9091"/>
                      <a:pt x="29565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894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894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20A0726-75AA-466B-ACD9-E9219162395C}"/>
                  </a:ext>
                </a:extLst>
              </p:cNvPr>
              <p:cNvSpPr/>
              <p:nvPr/>
            </p:nvSpPr>
            <p:spPr>
              <a:xfrm>
                <a:off x="1623761" y="6358591"/>
                <a:ext cx="68842" cy="65850"/>
              </a:xfrm>
              <a:custGeom>
                <a:avLst/>
                <a:gdLst>
                  <a:gd name="connsiteX0" fmla="*/ 56100 w 68842"/>
                  <a:gd name="connsiteY0" fmla="*/ 32906 h 65850"/>
                  <a:gd name="connsiteX1" fmla="*/ 34421 w 68842"/>
                  <a:gd name="connsiteY1" fmla="*/ 9557 h 65850"/>
                  <a:gd name="connsiteX2" fmla="*/ 12743 w 68842"/>
                  <a:gd name="connsiteY2" fmla="*/ 32906 h 65850"/>
                  <a:gd name="connsiteX3" fmla="*/ 34421 w 68842"/>
                  <a:gd name="connsiteY3" fmla="*/ 56255 h 65850"/>
                  <a:gd name="connsiteX4" fmla="*/ 56100 w 68842"/>
                  <a:gd name="connsiteY4" fmla="*/ 32906 h 65850"/>
                  <a:gd name="connsiteX5" fmla="*/ 0 w 68842"/>
                  <a:gd name="connsiteY5" fmla="*/ 32906 h 65850"/>
                  <a:gd name="connsiteX6" fmla="*/ 34421 w 68842"/>
                  <a:gd name="connsiteY6" fmla="*/ 0 h 65850"/>
                  <a:gd name="connsiteX7" fmla="*/ 68842 w 68842"/>
                  <a:gd name="connsiteY7" fmla="*/ 32906 h 65850"/>
                  <a:gd name="connsiteX8" fmla="*/ 34421 w 68842"/>
                  <a:gd name="connsiteY8" fmla="*/ 65851 h 65850"/>
                  <a:gd name="connsiteX9" fmla="*/ 0 w 68842"/>
                  <a:gd name="connsiteY9" fmla="*/ 32906 h 6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842" h="65850">
                    <a:moveTo>
                      <a:pt x="56100" y="32906"/>
                    </a:moveTo>
                    <a:cubicBezTo>
                      <a:pt x="56100" y="18609"/>
                      <a:pt x="47747" y="9557"/>
                      <a:pt x="34421" y="9557"/>
                    </a:cubicBezTo>
                    <a:cubicBezTo>
                      <a:pt x="21096" y="9557"/>
                      <a:pt x="12743" y="18609"/>
                      <a:pt x="12743" y="32906"/>
                    </a:cubicBezTo>
                    <a:cubicBezTo>
                      <a:pt x="12743" y="47047"/>
                      <a:pt x="21096" y="56255"/>
                      <a:pt x="34421" y="56255"/>
                    </a:cubicBezTo>
                    <a:cubicBezTo>
                      <a:pt x="47747" y="56255"/>
                      <a:pt x="56100" y="47203"/>
                      <a:pt x="56100" y="32906"/>
                    </a:cubicBezTo>
                    <a:moveTo>
                      <a:pt x="0" y="32906"/>
                    </a:moveTo>
                    <a:cubicBezTo>
                      <a:pt x="0" y="12704"/>
                      <a:pt x="13598" y="0"/>
                      <a:pt x="34421" y="0"/>
                    </a:cubicBezTo>
                    <a:cubicBezTo>
                      <a:pt x="55245" y="0"/>
                      <a:pt x="68842" y="12743"/>
                      <a:pt x="68842" y="32906"/>
                    </a:cubicBezTo>
                    <a:cubicBezTo>
                      <a:pt x="68842" y="52992"/>
                      <a:pt x="55245" y="65851"/>
                      <a:pt x="34421" y="65851"/>
                    </a:cubicBezTo>
                    <a:cubicBezTo>
                      <a:pt x="13598" y="65851"/>
                      <a:pt x="0" y="52914"/>
                      <a:pt x="0" y="32906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D4771E4-60E8-4A77-A5DB-18A231207C85}"/>
                  </a:ext>
                </a:extLst>
              </p:cNvPr>
              <p:cNvSpPr/>
              <p:nvPr/>
            </p:nvSpPr>
            <p:spPr>
              <a:xfrm>
                <a:off x="1722829" y="6358591"/>
                <a:ext cx="65151" cy="65889"/>
              </a:xfrm>
              <a:custGeom>
                <a:avLst/>
                <a:gdLst>
                  <a:gd name="connsiteX0" fmla="*/ 0 w 65151"/>
                  <a:gd name="connsiteY0" fmla="*/ 33100 h 65889"/>
                  <a:gd name="connsiteX1" fmla="*/ 34421 w 65151"/>
                  <a:gd name="connsiteY1" fmla="*/ 0 h 65889"/>
                  <a:gd name="connsiteX2" fmla="*/ 64724 w 65151"/>
                  <a:gd name="connsiteY2" fmla="*/ 19580 h 65889"/>
                  <a:gd name="connsiteX3" fmla="*/ 52176 w 65151"/>
                  <a:gd name="connsiteY3" fmla="*/ 21678 h 65889"/>
                  <a:gd name="connsiteX4" fmla="*/ 34072 w 65151"/>
                  <a:gd name="connsiteY4" fmla="*/ 9363 h 65889"/>
                  <a:gd name="connsiteX5" fmla="*/ 12549 w 65151"/>
                  <a:gd name="connsiteY5" fmla="*/ 33061 h 65889"/>
                  <a:gd name="connsiteX6" fmla="*/ 34149 w 65151"/>
                  <a:gd name="connsiteY6" fmla="*/ 56410 h 65889"/>
                  <a:gd name="connsiteX7" fmla="*/ 54079 w 65151"/>
                  <a:gd name="connsiteY7" fmla="*/ 40093 h 65889"/>
                  <a:gd name="connsiteX8" fmla="*/ 54079 w 65151"/>
                  <a:gd name="connsiteY8" fmla="*/ 39316 h 65889"/>
                  <a:gd name="connsiteX9" fmla="*/ 33256 w 65151"/>
                  <a:gd name="connsiteY9" fmla="*/ 39316 h 65889"/>
                  <a:gd name="connsiteX10" fmla="*/ 33256 w 65151"/>
                  <a:gd name="connsiteY10" fmla="*/ 30458 h 65889"/>
                  <a:gd name="connsiteX11" fmla="*/ 65152 w 65151"/>
                  <a:gd name="connsiteY11" fmla="*/ 30458 h 65889"/>
                  <a:gd name="connsiteX12" fmla="*/ 65152 w 65151"/>
                  <a:gd name="connsiteY12" fmla="*/ 64103 h 65889"/>
                  <a:gd name="connsiteX13" fmla="*/ 56177 w 65151"/>
                  <a:gd name="connsiteY13" fmla="*/ 64103 h 65889"/>
                  <a:gd name="connsiteX14" fmla="*/ 55323 w 65151"/>
                  <a:gd name="connsiteY14" fmla="*/ 53924 h 65889"/>
                  <a:gd name="connsiteX15" fmla="*/ 31702 w 65151"/>
                  <a:gd name="connsiteY15" fmla="*/ 65890 h 65889"/>
                  <a:gd name="connsiteX16" fmla="*/ 0 w 65151"/>
                  <a:gd name="connsiteY16" fmla="*/ 33100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51" h="65889">
                    <a:moveTo>
                      <a:pt x="0" y="33100"/>
                    </a:moveTo>
                    <a:cubicBezTo>
                      <a:pt x="0" y="13598"/>
                      <a:pt x="12976" y="0"/>
                      <a:pt x="34421" y="0"/>
                    </a:cubicBezTo>
                    <a:cubicBezTo>
                      <a:pt x="52331" y="0"/>
                      <a:pt x="62238" y="9479"/>
                      <a:pt x="64724" y="19580"/>
                    </a:cubicBezTo>
                    <a:lnTo>
                      <a:pt x="52176" y="21678"/>
                    </a:lnTo>
                    <a:cubicBezTo>
                      <a:pt x="50583" y="15346"/>
                      <a:pt x="44988" y="9363"/>
                      <a:pt x="34072" y="9363"/>
                    </a:cubicBezTo>
                    <a:cubicBezTo>
                      <a:pt x="20552" y="9363"/>
                      <a:pt x="12549" y="18765"/>
                      <a:pt x="12549" y="33061"/>
                    </a:cubicBezTo>
                    <a:cubicBezTo>
                      <a:pt x="12549" y="46737"/>
                      <a:pt x="20202" y="56410"/>
                      <a:pt x="34149" y="56410"/>
                    </a:cubicBezTo>
                    <a:cubicBezTo>
                      <a:pt x="48174" y="56410"/>
                      <a:pt x="53885" y="47086"/>
                      <a:pt x="54079" y="40093"/>
                    </a:cubicBezTo>
                    <a:lnTo>
                      <a:pt x="54079" y="39316"/>
                    </a:lnTo>
                    <a:lnTo>
                      <a:pt x="33256" y="39316"/>
                    </a:lnTo>
                    <a:lnTo>
                      <a:pt x="33256" y="30458"/>
                    </a:lnTo>
                    <a:lnTo>
                      <a:pt x="65152" y="30458"/>
                    </a:lnTo>
                    <a:lnTo>
                      <a:pt x="65152" y="64103"/>
                    </a:lnTo>
                    <a:lnTo>
                      <a:pt x="56177" y="64103"/>
                    </a:lnTo>
                    <a:lnTo>
                      <a:pt x="55323" y="53924"/>
                    </a:lnTo>
                    <a:cubicBezTo>
                      <a:pt x="51632" y="60839"/>
                      <a:pt x="43473" y="65890"/>
                      <a:pt x="31702" y="65890"/>
                    </a:cubicBezTo>
                    <a:cubicBezTo>
                      <a:pt x="12044" y="65851"/>
                      <a:pt x="0" y="52331"/>
                      <a:pt x="0" y="33100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5E94F18-636B-4E90-B20A-A784E3514168}"/>
                  </a:ext>
                </a:extLst>
              </p:cNvPr>
              <p:cNvSpPr/>
              <p:nvPr/>
            </p:nvSpPr>
            <p:spPr>
              <a:xfrm>
                <a:off x="1824616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604 w 56565"/>
                  <a:gd name="connsiteY1" fmla="*/ 29176 h 62354"/>
                  <a:gd name="connsiteX2" fmla="*/ 41725 w 56565"/>
                  <a:gd name="connsiteY2" fmla="*/ 18998 h 62354"/>
                  <a:gd name="connsiteX3" fmla="*/ 29604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933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933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604" y="29176"/>
                    </a:lnTo>
                    <a:cubicBezTo>
                      <a:pt x="38656" y="29176"/>
                      <a:pt x="41725" y="24514"/>
                      <a:pt x="41725" y="18998"/>
                    </a:cubicBezTo>
                    <a:cubicBezTo>
                      <a:pt x="41725" y="13559"/>
                      <a:pt x="38734" y="9091"/>
                      <a:pt x="29604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933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933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FE3B8D4-49E3-4152-A3CB-AD570B6E201C}"/>
                  </a:ext>
                </a:extLst>
              </p:cNvPr>
              <p:cNvSpPr/>
              <p:nvPr/>
            </p:nvSpPr>
            <p:spPr>
              <a:xfrm>
                <a:off x="1909581" y="6360339"/>
                <a:ext cx="68259" cy="62315"/>
              </a:xfrm>
              <a:custGeom>
                <a:avLst/>
                <a:gdLst>
                  <a:gd name="connsiteX0" fmla="*/ 45804 w 68259"/>
                  <a:gd name="connsiteY0" fmla="*/ 38267 h 62315"/>
                  <a:gd name="connsiteX1" fmla="*/ 38073 w 68259"/>
                  <a:gd name="connsiteY1" fmla="*/ 19114 h 62315"/>
                  <a:gd name="connsiteX2" fmla="*/ 34227 w 68259"/>
                  <a:gd name="connsiteY2" fmla="*/ 9091 h 62315"/>
                  <a:gd name="connsiteX3" fmla="*/ 34033 w 68259"/>
                  <a:gd name="connsiteY3" fmla="*/ 9091 h 62315"/>
                  <a:gd name="connsiteX4" fmla="*/ 30070 w 68259"/>
                  <a:gd name="connsiteY4" fmla="*/ 19114 h 62315"/>
                  <a:gd name="connsiteX5" fmla="*/ 22339 w 68259"/>
                  <a:gd name="connsiteY5" fmla="*/ 38267 h 62315"/>
                  <a:gd name="connsiteX6" fmla="*/ 45804 w 68259"/>
                  <a:gd name="connsiteY6" fmla="*/ 38267 h 62315"/>
                  <a:gd name="connsiteX7" fmla="*/ 49340 w 68259"/>
                  <a:gd name="connsiteY7" fmla="*/ 47125 h 62315"/>
                  <a:gd name="connsiteX8" fmla="*/ 18881 w 68259"/>
                  <a:gd name="connsiteY8" fmla="*/ 47125 h 62315"/>
                  <a:gd name="connsiteX9" fmla="*/ 12743 w 68259"/>
                  <a:gd name="connsiteY9" fmla="*/ 62316 h 62315"/>
                  <a:gd name="connsiteX10" fmla="*/ 0 w 68259"/>
                  <a:gd name="connsiteY10" fmla="*/ 62316 h 62315"/>
                  <a:gd name="connsiteX11" fmla="*/ 27234 w 68259"/>
                  <a:gd name="connsiteY11" fmla="*/ 0 h 62315"/>
                  <a:gd name="connsiteX12" fmla="*/ 41026 w 68259"/>
                  <a:gd name="connsiteY12" fmla="*/ 0 h 62315"/>
                  <a:gd name="connsiteX13" fmla="*/ 68260 w 68259"/>
                  <a:gd name="connsiteY13" fmla="*/ 62316 h 62315"/>
                  <a:gd name="connsiteX14" fmla="*/ 55517 w 68259"/>
                  <a:gd name="connsiteY14" fmla="*/ 62316 h 62315"/>
                  <a:gd name="connsiteX15" fmla="*/ 49340 w 68259"/>
                  <a:gd name="connsiteY15" fmla="*/ 47125 h 6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259" h="62315">
                    <a:moveTo>
                      <a:pt x="45804" y="38267"/>
                    </a:moveTo>
                    <a:lnTo>
                      <a:pt x="38073" y="19114"/>
                    </a:lnTo>
                    <a:cubicBezTo>
                      <a:pt x="36208" y="15152"/>
                      <a:pt x="35082" y="12626"/>
                      <a:pt x="34227" y="9091"/>
                    </a:cubicBezTo>
                    <a:lnTo>
                      <a:pt x="34033" y="9091"/>
                    </a:lnTo>
                    <a:cubicBezTo>
                      <a:pt x="33061" y="12587"/>
                      <a:pt x="31935" y="15152"/>
                      <a:pt x="30070" y="19114"/>
                    </a:cubicBezTo>
                    <a:lnTo>
                      <a:pt x="22339" y="38267"/>
                    </a:lnTo>
                    <a:lnTo>
                      <a:pt x="45804" y="38267"/>
                    </a:lnTo>
                    <a:close/>
                    <a:moveTo>
                      <a:pt x="49340" y="47125"/>
                    </a:moveTo>
                    <a:lnTo>
                      <a:pt x="18881" y="47125"/>
                    </a:lnTo>
                    <a:lnTo>
                      <a:pt x="12743" y="62316"/>
                    </a:lnTo>
                    <a:lnTo>
                      <a:pt x="0" y="62316"/>
                    </a:lnTo>
                    <a:lnTo>
                      <a:pt x="27234" y="0"/>
                    </a:lnTo>
                    <a:lnTo>
                      <a:pt x="41026" y="0"/>
                    </a:lnTo>
                    <a:lnTo>
                      <a:pt x="68260" y="62316"/>
                    </a:lnTo>
                    <a:lnTo>
                      <a:pt x="55517" y="62316"/>
                    </a:lnTo>
                    <a:lnTo>
                      <a:pt x="49340" y="47125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5A4C50D-41D8-4475-A53E-6F139ED9FF7A}"/>
                  </a:ext>
                </a:extLst>
              </p:cNvPr>
              <p:cNvSpPr/>
              <p:nvPr/>
            </p:nvSpPr>
            <p:spPr>
              <a:xfrm>
                <a:off x="2010397" y="6360339"/>
                <a:ext cx="72882" cy="62354"/>
              </a:xfrm>
              <a:custGeom>
                <a:avLst/>
                <a:gdLst>
                  <a:gd name="connsiteX0" fmla="*/ 0 w 72882"/>
                  <a:gd name="connsiteY0" fmla="*/ 0 h 62354"/>
                  <a:gd name="connsiteX1" fmla="*/ 17638 w 72882"/>
                  <a:gd name="connsiteY1" fmla="*/ 0 h 62354"/>
                  <a:gd name="connsiteX2" fmla="*/ 34499 w 72882"/>
                  <a:gd name="connsiteY2" fmla="*/ 43473 h 62354"/>
                  <a:gd name="connsiteX3" fmla="*/ 36247 w 72882"/>
                  <a:gd name="connsiteY3" fmla="*/ 49806 h 62354"/>
                  <a:gd name="connsiteX4" fmla="*/ 36441 w 72882"/>
                  <a:gd name="connsiteY4" fmla="*/ 49806 h 62354"/>
                  <a:gd name="connsiteX5" fmla="*/ 38267 w 72882"/>
                  <a:gd name="connsiteY5" fmla="*/ 43473 h 62354"/>
                  <a:gd name="connsiteX6" fmla="*/ 55051 w 72882"/>
                  <a:gd name="connsiteY6" fmla="*/ 0 h 62354"/>
                  <a:gd name="connsiteX7" fmla="*/ 72883 w 72882"/>
                  <a:gd name="connsiteY7" fmla="*/ 0 h 62354"/>
                  <a:gd name="connsiteX8" fmla="*/ 72883 w 72882"/>
                  <a:gd name="connsiteY8" fmla="*/ 62354 h 62354"/>
                  <a:gd name="connsiteX9" fmla="*/ 61733 w 72882"/>
                  <a:gd name="connsiteY9" fmla="*/ 62354 h 62354"/>
                  <a:gd name="connsiteX10" fmla="*/ 61733 w 72882"/>
                  <a:gd name="connsiteY10" fmla="*/ 17211 h 62354"/>
                  <a:gd name="connsiteX11" fmla="*/ 62160 w 72882"/>
                  <a:gd name="connsiteY11" fmla="*/ 9674 h 62354"/>
                  <a:gd name="connsiteX12" fmla="*/ 61811 w 72882"/>
                  <a:gd name="connsiteY12" fmla="*/ 9674 h 62354"/>
                  <a:gd name="connsiteX13" fmla="*/ 59518 w 72882"/>
                  <a:gd name="connsiteY13" fmla="*/ 16977 h 62354"/>
                  <a:gd name="connsiteX14" fmla="*/ 41803 w 72882"/>
                  <a:gd name="connsiteY14" fmla="*/ 62354 h 62354"/>
                  <a:gd name="connsiteX15" fmla="*/ 30575 w 72882"/>
                  <a:gd name="connsiteY15" fmla="*/ 62354 h 62354"/>
                  <a:gd name="connsiteX16" fmla="*/ 12859 w 72882"/>
                  <a:gd name="connsiteY16" fmla="*/ 16977 h 62354"/>
                  <a:gd name="connsiteX17" fmla="*/ 10761 w 72882"/>
                  <a:gd name="connsiteY17" fmla="*/ 9674 h 62354"/>
                  <a:gd name="connsiteX18" fmla="*/ 10412 w 72882"/>
                  <a:gd name="connsiteY18" fmla="*/ 9674 h 62354"/>
                  <a:gd name="connsiteX19" fmla="*/ 10839 w 72882"/>
                  <a:gd name="connsiteY19" fmla="*/ 17211 h 62354"/>
                  <a:gd name="connsiteX20" fmla="*/ 10839 w 72882"/>
                  <a:gd name="connsiteY20" fmla="*/ 62354 h 62354"/>
                  <a:gd name="connsiteX21" fmla="*/ 39 w 72882"/>
                  <a:gd name="connsiteY21" fmla="*/ 62354 h 62354"/>
                  <a:gd name="connsiteX22" fmla="*/ 39 w 72882"/>
                  <a:gd name="connsiteY22" fmla="*/ 0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882" h="62354">
                    <a:moveTo>
                      <a:pt x="0" y="0"/>
                    </a:moveTo>
                    <a:lnTo>
                      <a:pt x="17638" y="0"/>
                    </a:lnTo>
                    <a:lnTo>
                      <a:pt x="34499" y="43473"/>
                    </a:lnTo>
                    <a:cubicBezTo>
                      <a:pt x="35392" y="46193"/>
                      <a:pt x="35897" y="47669"/>
                      <a:pt x="36247" y="49806"/>
                    </a:cubicBezTo>
                    <a:lnTo>
                      <a:pt x="36441" y="49806"/>
                    </a:lnTo>
                    <a:cubicBezTo>
                      <a:pt x="36791" y="47708"/>
                      <a:pt x="37296" y="46115"/>
                      <a:pt x="38267" y="43473"/>
                    </a:cubicBezTo>
                    <a:lnTo>
                      <a:pt x="55051" y="0"/>
                    </a:lnTo>
                    <a:lnTo>
                      <a:pt x="72883" y="0"/>
                    </a:lnTo>
                    <a:lnTo>
                      <a:pt x="72883" y="62354"/>
                    </a:lnTo>
                    <a:lnTo>
                      <a:pt x="61733" y="62354"/>
                    </a:lnTo>
                    <a:lnTo>
                      <a:pt x="61733" y="17211"/>
                    </a:lnTo>
                    <a:cubicBezTo>
                      <a:pt x="61733" y="14646"/>
                      <a:pt x="61888" y="11927"/>
                      <a:pt x="62160" y="9674"/>
                    </a:cubicBezTo>
                    <a:lnTo>
                      <a:pt x="61811" y="9674"/>
                    </a:lnTo>
                    <a:cubicBezTo>
                      <a:pt x="61539" y="11072"/>
                      <a:pt x="60490" y="14608"/>
                      <a:pt x="59518" y="16977"/>
                    </a:cubicBezTo>
                    <a:lnTo>
                      <a:pt x="41803" y="62354"/>
                    </a:lnTo>
                    <a:lnTo>
                      <a:pt x="30575" y="62354"/>
                    </a:lnTo>
                    <a:lnTo>
                      <a:pt x="12859" y="16977"/>
                    </a:lnTo>
                    <a:cubicBezTo>
                      <a:pt x="11966" y="14608"/>
                      <a:pt x="11111" y="11344"/>
                      <a:pt x="10761" y="9674"/>
                    </a:cubicBezTo>
                    <a:lnTo>
                      <a:pt x="10412" y="9674"/>
                    </a:lnTo>
                    <a:cubicBezTo>
                      <a:pt x="10684" y="11888"/>
                      <a:pt x="10839" y="14413"/>
                      <a:pt x="10839" y="17211"/>
                    </a:cubicBezTo>
                    <a:lnTo>
                      <a:pt x="10839" y="62354"/>
                    </a:lnTo>
                    <a:lnTo>
                      <a:pt x="39" y="6235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3C9B33-50FA-4426-9308-06761EF9ECD5}"/>
                </a:ext>
              </a:extLst>
            </p:cNvPr>
            <p:cNvSpPr/>
            <p:nvPr/>
          </p:nvSpPr>
          <p:spPr>
            <a:xfrm>
              <a:off x="984250" y="5935164"/>
              <a:ext cx="1567174" cy="316589"/>
            </a:xfrm>
            <a:custGeom>
              <a:avLst/>
              <a:gdLst>
                <a:gd name="connsiteX0" fmla="*/ 683995 w 1567174"/>
                <a:gd name="connsiteY0" fmla="*/ 307926 h 316589"/>
                <a:gd name="connsiteX1" fmla="*/ 723855 w 1567174"/>
                <a:gd name="connsiteY1" fmla="*/ 307926 h 316589"/>
                <a:gd name="connsiteX2" fmla="*/ 723855 w 1567174"/>
                <a:gd name="connsiteY2" fmla="*/ 234460 h 316589"/>
                <a:gd name="connsiteX3" fmla="*/ 723816 w 1567174"/>
                <a:gd name="connsiteY3" fmla="*/ 234188 h 316589"/>
                <a:gd name="connsiteX4" fmla="*/ 723816 w 1567174"/>
                <a:gd name="connsiteY4" fmla="*/ 88889 h 316589"/>
                <a:gd name="connsiteX5" fmla="*/ 676108 w 1567174"/>
                <a:gd name="connsiteY5" fmla="*/ 88889 h 316589"/>
                <a:gd name="connsiteX6" fmla="*/ 676108 w 1567174"/>
                <a:gd name="connsiteY6" fmla="*/ 207265 h 316589"/>
                <a:gd name="connsiteX7" fmla="*/ 609325 w 1567174"/>
                <a:gd name="connsiteY7" fmla="*/ 284888 h 316589"/>
                <a:gd name="connsiteX8" fmla="*/ 545999 w 1567174"/>
                <a:gd name="connsiteY8" fmla="*/ 204235 h 316589"/>
                <a:gd name="connsiteX9" fmla="*/ 545999 w 1567174"/>
                <a:gd name="connsiteY9" fmla="*/ 88889 h 316589"/>
                <a:gd name="connsiteX10" fmla="*/ 498291 w 1567174"/>
                <a:gd name="connsiteY10" fmla="*/ 88889 h 316589"/>
                <a:gd name="connsiteX11" fmla="*/ 498291 w 1567174"/>
                <a:gd name="connsiteY11" fmla="*/ 211189 h 316589"/>
                <a:gd name="connsiteX12" fmla="*/ 586753 w 1567174"/>
                <a:gd name="connsiteY12" fmla="*/ 311811 h 316589"/>
                <a:gd name="connsiteX13" fmla="*/ 678090 w 1567174"/>
                <a:gd name="connsiteY13" fmla="*/ 246581 h 316589"/>
                <a:gd name="connsiteX14" fmla="*/ 680110 w 1567174"/>
                <a:gd name="connsiteY14" fmla="*/ 246581 h 316589"/>
                <a:gd name="connsiteX15" fmla="*/ 683995 w 1567174"/>
                <a:gd name="connsiteY15" fmla="*/ 307926 h 316589"/>
                <a:gd name="connsiteX16" fmla="*/ 680149 w 1567174"/>
                <a:gd name="connsiteY16" fmla="*/ 246581 h 316589"/>
                <a:gd name="connsiteX17" fmla="*/ 680343 w 1567174"/>
                <a:gd name="connsiteY17" fmla="*/ 249379 h 316589"/>
                <a:gd name="connsiteX18" fmla="*/ 680265 w 1567174"/>
                <a:gd name="connsiteY18" fmla="*/ 246581 h 316589"/>
                <a:gd name="connsiteX19" fmla="*/ 680149 w 1567174"/>
                <a:gd name="connsiteY19" fmla="*/ 246581 h 316589"/>
                <a:gd name="connsiteX20" fmla="*/ 458625 w 1567174"/>
                <a:gd name="connsiteY20" fmla="*/ 308858 h 316589"/>
                <a:gd name="connsiteX21" fmla="*/ 410918 w 1567174"/>
                <a:gd name="connsiteY21" fmla="*/ 308858 h 316589"/>
                <a:gd name="connsiteX22" fmla="*/ 410918 w 1567174"/>
                <a:gd name="connsiteY22" fmla="*/ 932 h 316589"/>
                <a:gd name="connsiteX23" fmla="*/ 458625 w 1567174"/>
                <a:gd name="connsiteY23" fmla="*/ 932 h 316589"/>
                <a:gd name="connsiteX24" fmla="*/ 458625 w 1567174"/>
                <a:gd name="connsiteY24" fmla="*/ 308858 h 316589"/>
                <a:gd name="connsiteX25" fmla="*/ 148407 w 1567174"/>
                <a:gd name="connsiteY25" fmla="*/ 213520 h 316589"/>
                <a:gd name="connsiteX26" fmla="*/ 148252 w 1567174"/>
                <a:gd name="connsiteY26" fmla="*/ 213520 h 316589"/>
                <a:gd name="connsiteX27" fmla="*/ 73155 w 1567174"/>
                <a:gd name="connsiteY27" fmla="*/ 236752 h 316589"/>
                <a:gd name="connsiteX28" fmla="*/ 152098 w 1567174"/>
                <a:gd name="connsiteY28" fmla="*/ 49029 h 316589"/>
                <a:gd name="connsiteX29" fmla="*/ 233139 w 1567174"/>
                <a:gd name="connsiteY29" fmla="*/ 241686 h 316589"/>
                <a:gd name="connsiteX30" fmla="*/ 148407 w 1567174"/>
                <a:gd name="connsiteY30" fmla="*/ 213520 h 316589"/>
                <a:gd name="connsiteX31" fmla="*/ 54934 w 1567174"/>
                <a:gd name="connsiteY31" fmla="*/ 307965 h 316589"/>
                <a:gd name="connsiteX32" fmla="*/ 149223 w 1567174"/>
                <a:gd name="connsiteY32" fmla="*/ 231974 h 316589"/>
                <a:gd name="connsiteX33" fmla="*/ 246854 w 1567174"/>
                <a:gd name="connsiteY33" fmla="*/ 307965 h 316589"/>
                <a:gd name="connsiteX34" fmla="*/ 304196 w 1567174"/>
                <a:gd name="connsiteY34" fmla="*/ 307848 h 316589"/>
                <a:gd name="connsiteX35" fmla="*/ 174864 w 1567174"/>
                <a:gd name="connsiteY35" fmla="*/ 311 h 316589"/>
                <a:gd name="connsiteX36" fmla="*/ 129526 w 1567174"/>
                <a:gd name="connsiteY36" fmla="*/ 311 h 316589"/>
                <a:gd name="connsiteX37" fmla="*/ 129332 w 1567174"/>
                <a:gd name="connsiteY37" fmla="*/ 311 h 316589"/>
                <a:gd name="connsiteX38" fmla="*/ 0 w 1567174"/>
                <a:gd name="connsiteY38" fmla="*/ 307848 h 316589"/>
                <a:gd name="connsiteX39" fmla="*/ 54934 w 1567174"/>
                <a:gd name="connsiteY39" fmla="*/ 307965 h 316589"/>
                <a:gd name="connsiteX40" fmla="*/ 1337298 w 1567174"/>
                <a:gd name="connsiteY40" fmla="*/ 88889 h 316589"/>
                <a:gd name="connsiteX41" fmla="*/ 1385006 w 1567174"/>
                <a:gd name="connsiteY41" fmla="*/ 88889 h 316589"/>
                <a:gd name="connsiteX42" fmla="*/ 1380771 w 1567174"/>
                <a:gd name="connsiteY42" fmla="*/ 156915 h 316589"/>
                <a:gd name="connsiteX43" fmla="*/ 1382986 w 1567174"/>
                <a:gd name="connsiteY43" fmla="*/ 156915 h 316589"/>
                <a:gd name="connsiteX44" fmla="*/ 1473507 w 1567174"/>
                <a:gd name="connsiteY44" fmla="*/ 84538 h 316589"/>
                <a:gd name="connsiteX45" fmla="*/ 1567174 w 1567174"/>
                <a:gd name="connsiteY45" fmla="*/ 192541 h 316589"/>
                <a:gd name="connsiteX46" fmla="*/ 1567174 w 1567174"/>
                <a:gd name="connsiteY46" fmla="*/ 307887 h 316589"/>
                <a:gd name="connsiteX47" fmla="*/ 1519466 w 1567174"/>
                <a:gd name="connsiteY47" fmla="*/ 307887 h 316589"/>
                <a:gd name="connsiteX48" fmla="*/ 1519466 w 1567174"/>
                <a:gd name="connsiteY48" fmla="*/ 199068 h 316589"/>
                <a:gd name="connsiteX49" fmla="*/ 1453965 w 1567174"/>
                <a:gd name="connsiteY49" fmla="*/ 116278 h 316589"/>
                <a:gd name="connsiteX50" fmla="*/ 1385006 w 1567174"/>
                <a:gd name="connsiteY50" fmla="*/ 206255 h 316589"/>
                <a:gd name="connsiteX51" fmla="*/ 1385006 w 1567174"/>
                <a:gd name="connsiteY51" fmla="*/ 307926 h 316589"/>
                <a:gd name="connsiteX52" fmla="*/ 1337298 w 1567174"/>
                <a:gd name="connsiteY52" fmla="*/ 307926 h 316589"/>
                <a:gd name="connsiteX53" fmla="*/ 1337298 w 1567174"/>
                <a:gd name="connsiteY53" fmla="*/ 88889 h 316589"/>
                <a:gd name="connsiteX54" fmla="*/ 991493 w 1567174"/>
                <a:gd name="connsiteY54" fmla="*/ 35237 h 316589"/>
                <a:gd name="connsiteX55" fmla="*/ 962434 w 1567174"/>
                <a:gd name="connsiteY55" fmla="*/ 7148 h 316589"/>
                <a:gd name="connsiteX56" fmla="*/ 933374 w 1567174"/>
                <a:gd name="connsiteY56" fmla="*/ 35237 h 316589"/>
                <a:gd name="connsiteX57" fmla="*/ 962434 w 1567174"/>
                <a:gd name="connsiteY57" fmla="*/ 63326 h 316589"/>
                <a:gd name="connsiteX58" fmla="*/ 991493 w 1567174"/>
                <a:gd name="connsiteY58" fmla="*/ 35237 h 316589"/>
                <a:gd name="connsiteX59" fmla="*/ 1264687 w 1567174"/>
                <a:gd name="connsiteY59" fmla="*/ 198213 h 316589"/>
                <a:gd name="connsiteX60" fmla="*/ 1164415 w 1567174"/>
                <a:gd name="connsiteY60" fmla="*/ 101282 h 316589"/>
                <a:gd name="connsiteX61" fmla="*/ 1064143 w 1567174"/>
                <a:gd name="connsiteY61" fmla="*/ 198213 h 316589"/>
                <a:gd name="connsiteX62" fmla="*/ 1164415 w 1567174"/>
                <a:gd name="connsiteY62" fmla="*/ 295144 h 316589"/>
                <a:gd name="connsiteX63" fmla="*/ 1264687 w 1567174"/>
                <a:gd name="connsiteY63" fmla="*/ 198213 h 316589"/>
                <a:gd name="connsiteX64" fmla="*/ 1016707 w 1567174"/>
                <a:gd name="connsiteY64" fmla="*/ 198640 h 316589"/>
                <a:gd name="connsiteX65" fmla="*/ 1164415 w 1567174"/>
                <a:gd name="connsiteY65" fmla="*/ 80264 h 316589"/>
                <a:gd name="connsiteX66" fmla="*/ 1311618 w 1567174"/>
                <a:gd name="connsiteY66" fmla="*/ 198640 h 316589"/>
                <a:gd name="connsiteX67" fmla="*/ 1164376 w 1567174"/>
                <a:gd name="connsiteY67" fmla="*/ 316589 h 316589"/>
                <a:gd name="connsiteX68" fmla="*/ 1016707 w 1567174"/>
                <a:gd name="connsiteY68" fmla="*/ 198640 h 316589"/>
                <a:gd name="connsiteX69" fmla="*/ 987065 w 1567174"/>
                <a:gd name="connsiteY69" fmla="*/ 307926 h 316589"/>
                <a:gd name="connsiteX70" fmla="*/ 939357 w 1567174"/>
                <a:gd name="connsiteY70" fmla="*/ 307926 h 316589"/>
                <a:gd name="connsiteX71" fmla="*/ 939357 w 1567174"/>
                <a:gd name="connsiteY71" fmla="*/ 88889 h 316589"/>
                <a:gd name="connsiteX72" fmla="*/ 987065 w 1567174"/>
                <a:gd name="connsiteY72" fmla="*/ 88889 h 316589"/>
                <a:gd name="connsiteX73" fmla="*/ 987065 w 1567174"/>
                <a:gd name="connsiteY73" fmla="*/ 307926 h 316589"/>
                <a:gd name="connsiteX74" fmla="*/ 987065 w 1567174"/>
                <a:gd name="connsiteY74" fmla="*/ 307926 h 316589"/>
                <a:gd name="connsiteX75" fmla="*/ 939357 w 1567174"/>
                <a:gd name="connsiteY75" fmla="*/ 307926 h 316589"/>
                <a:gd name="connsiteX76" fmla="*/ 939357 w 1567174"/>
                <a:gd name="connsiteY76" fmla="*/ 88889 h 316589"/>
                <a:gd name="connsiteX77" fmla="*/ 987065 w 1567174"/>
                <a:gd name="connsiteY77" fmla="*/ 88889 h 316589"/>
                <a:gd name="connsiteX78" fmla="*/ 987065 w 1567174"/>
                <a:gd name="connsiteY78" fmla="*/ 307926 h 316589"/>
                <a:gd name="connsiteX79" fmla="*/ 987065 w 1567174"/>
                <a:gd name="connsiteY79" fmla="*/ 307926 h 316589"/>
                <a:gd name="connsiteX80" fmla="*/ 939357 w 1567174"/>
                <a:gd name="connsiteY80" fmla="*/ 307926 h 316589"/>
                <a:gd name="connsiteX81" fmla="*/ 939357 w 1567174"/>
                <a:gd name="connsiteY81" fmla="*/ 88889 h 316589"/>
                <a:gd name="connsiteX82" fmla="*/ 987065 w 1567174"/>
                <a:gd name="connsiteY82" fmla="*/ 88889 h 316589"/>
                <a:gd name="connsiteX83" fmla="*/ 987065 w 1567174"/>
                <a:gd name="connsiteY83" fmla="*/ 307926 h 316589"/>
                <a:gd name="connsiteX84" fmla="*/ 373777 w 1567174"/>
                <a:gd name="connsiteY84" fmla="*/ 0 h 316589"/>
                <a:gd name="connsiteX85" fmla="*/ 373777 w 1567174"/>
                <a:gd name="connsiteY85" fmla="*/ 307926 h 316589"/>
                <a:gd name="connsiteX86" fmla="*/ 326069 w 1567174"/>
                <a:gd name="connsiteY86" fmla="*/ 307926 h 316589"/>
                <a:gd name="connsiteX87" fmla="*/ 326069 w 1567174"/>
                <a:gd name="connsiteY87" fmla="*/ 0 h 316589"/>
                <a:gd name="connsiteX88" fmla="*/ 373777 w 1567174"/>
                <a:gd name="connsiteY88" fmla="*/ 0 h 316589"/>
                <a:gd name="connsiteX89" fmla="*/ 761384 w 1567174"/>
                <a:gd name="connsiteY89" fmla="*/ 88695 h 316589"/>
                <a:gd name="connsiteX90" fmla="*/ 809092 w 1567174"/>
                <a:gd name="connsiteY90" fmla="*/ 88695 h 316589"/>
                <a:gd name="connsiteX91" fmla="*/ 804314 w 1567174"/>
                <a:gd name="connsiteY91" fmla="*/ 164608 h 316589"/>
                <a:gd name="connsiteX92" fmla="*/ 806489 w 1567174"/>
                <a:gd name="connsiteY92" fmla="*/ 164608 h 316589"/>
                <a:gd name="connsiteX93" fmla="*/ 885433 w 1567174"/>
                <a:gd name="connsiteY93" fmla="*/ 86092 h 316589"/>
                <a:gd name="connsiteX94" fmla="*/ 910141 w 1567174"/>
                <a:gd name="connsiteY94" fmla="*/ 88267 h 316589"/>
                <a:gd name="connsiteX95" fmla="*/ 907538 w 1567174"/>
                <a:gd name="connsiteY95" fmla="*/ 130769 h 316589"/>
                <a:gd name="connsiteX96" fmla="*/ 878051 w 1567174"/>
                <a:gd name="connsiteY96" fmla="*/ 126418 h 316589"/>
                <a:gd name="connsiteX97" fmla="*/ 809092 w 1567174"/>
                <a:gd name="connsiteY97" fmla="*/ 216201 h 316589"/>
                <a:gd name="connsiteX98" fmla="*/ 809092 w 1567174"/>
                <a:gd name="connsiteY98" fmla="*/ 307693 h 316589"/>
                <a:gd name="connsiteX99" fmla="*/ 761384 w 1567174"/>
                <a:gd name="connsiteY99" fmla="*/ 307693 h 316589"/>
                <a:gd name="connsiteX100" fmla="*/ 761384 w 1567174"/>
                <a:gd name="connsiteY100" fmla="*/ 88695 h 3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567174" h="316589">
                  <a:moveTo>
                    <a:pt x="683995" y="307926"/>
                  </a:moveTo>
                  <a:lnTo>
                    <a:pt x="723855" y="307926"/>
                  </a:lnTo>
                  <a:lnTo>
                    <a:pt x="723855" y="234460"/>
                  </a:lnTo>
                  <a:lnTo>
                    <a:pt x="723816" y="234188"/>
                  </a:lnTo>
                  <a:lnTo>
                    <a:pt x="723816" y="88889"/>
                  </a:lnTo>
                  <a:lnTo>
                    <a:pt x="676108" y="88889"/>
                  </a:lnTo>
                  <a:lnTo>
                    <a:pt x="676108" y="207265"/>
                  </a:lnTo>
                  <a:cubicBezTo>
                    <a:pt x="676108" y="256721"/>
                    <a:pt x="650079" y="284888"/>
                    <a:pt x="609325" y="284888"/>
                  </a:cubicBezTo>
                  <a:cubicBezTo>
                    <a:pt x="568999" y="284888"/>
                    <a:pt x="545999" y="260179"/>
                    <a:pt x="545999" y="204235"/>
                  </a:cubicBezTo>
                  <a:lnTo>
                    <a:pt x="545999" y="88889"/>
                  </a:lnTo>
                  <a:lnTo>
                    <a:pt x="498291" y="88889"/>
                  </a:lnTo>
                  <a:lnTo>
                    <a:pt x="498291" y="211189"/>
                  </a:lnTo>
                  <a:cubicBezTo>
                    <a:pt x="498291" y="279293"/>
                    <a:pt x="529527" y="311811"/>
                    <a:pt x="586753" y="311811"/>
                  </a:cubicBezTo>
                  <a:cubicBezTo>
                    <a:pt x="632013" y="311811"/>
                    <a:pt x="670281" y="295610"/>
                    <a:pt x="678090" y="246581"/>
                  </a:cubicBezTo>
                  <a:lnTo>
                    <a:pt x="680110" y="246581"/>
                  </a:lnTo>
                  <a:lnTo>
                    <a:pt x="683995" y="307926"/>
                  </a:lnTo>
                  <a:close/>
                  <a:moveTo>
                    <a:pt x="680149" y="246581"/>
                  </a:moveTo>
                  <a:lnTo>
                    <a:pt x="680343" y="249379"/>
                  </a:lnTo>
                  <a:lnTo>
                    <a:pt x="680265" y="246581"/>
                  </a:lnTo>
                  <a:lnTo>
                    <a:pt x="680149" y="246581"/>
                  </a:lnTo>
                  <a:close/>
                  <a:moveTo>
                    <a:pt x="458625" y="308858"/>
                  </a:moveTo>
                  <a:lnTo>
                    <a:pt x="410918" y="308858"/>
                  </a:lnTo>
                  <a:lnTo>
                    <a:pt x="410918" y="932"/>
                  </a:lnTo>
                  <a:lnTo>
                    <a:pt x="458625" y="932"/>
                  </a:lnTo>
                  <a:lnTo>
                    <a:pt x="458625" y="308858"/>
                  </a:lnTo>
                  <a:close/>
                  <a:moveTo>
                    <a:pt x="148407" y="213520"/>
                  </a:moveTo>
                  <a:cubicBezTo>
                    <a:pt x="148369" y="213520"/>
                    <a:pt x="148291" y="213520"/>
                    <a:pt x="148252" y="213520"/>
                  </a:cubicBezTo>
                  <a:cubicBezTo>
                    <a:pt x="119464" y="213559"/>
                    <a:pt x="94173" y="224126"/>
                    <a:pt x="73155" y="236752"/>
                  </a:cubicBezTo>
                  <a:lnTo>
                    <a:pt x="152098" y="49029"/>
                  </a:lnTo>
                  <a:lnTo>
                    <a:pt x="233139" y="241686"/>
                  </a:lnTo>
                  <a:cubicBezTo>
                    <a:pt x="209752" y="225797"/>
                    <a:pt x="180731" y="213559"/>
                    <a:pt x="148407" y="213520"/>
                  </a:cubicBezTo>
                  <a:moveTo>
                    <a:pt x="54934" y="307965"/>
                  </a:moveTo>
                  <a:cubicBezTo>
                    <a:pt x="72922" y="263442"/>
                    <a:pt x="106799" y="232013"/>
                    <a:pt x="149223" y="231974"/>
                  </a:cubicBezTo>
                  <a:cubicBezTo>
                    <a:pt x="191648" y="232013"/>
                    <a:pt x="228866" y="263404"/>
                    <a:pt x="246854" y="307965"/>
                  </a:cubicBezTo>
                  <a:lnTo>
                    <a:pt x="304196" y="307848"/>
                  </a:lnTo>
                  <a:lnTo>
                    <a:pt x="174864" y="311"/>
                  </a:lnTo>
                  <a:lnTo>
                    <a:pt x="129526" y="311"/>
                  </a:lnTo>
                  <a:lnTo>
                    <a:pt x="129332" y="311"/>
                  </a:lnTo>
                  <a:lnTo>
                    <a:pt x="0" y="307848"/>
                  </a:lnTo>
                  <a:lnTo>
                    <a:pt x="54934" y="307965"/>
                  </a:lnTo>
                  <a:close/>
                  <a:moveTo>
                    <a:pt x="1337298" y="88889"/>
                  </a:moveTo>
                  <a:lnTo>
                    <a:pt x="1385006" y="88889"/>
                  </a:lnTo>
                  <a:lnTo>
                    <a:pt x="1380771" y="156915"/>
                  </a:lnTo>
                  <a:lnTo>
                    <a:pt x="1382986" y="156915"/>
                  </a:lnTo>
                  <a:cubicBezTo>
                    <a:pt x="1389474" y="105323"/>
                    <a:pt x="1420165" y="84538"/>
                    <a:pt x="1473507" y="84538"/>
                  </a:cubicBezTo>
                  <a:cubicBezTo>
                    <a:pt x="1530733" y="84538"/>
                    <a:pt x="1567174" y="123582"/>
                    <a:pt x="1567174" y="192541"/>
                  </a:cubicBezTo>
                  <a:lnTo>
                    <a:pt x="1567174" y="307887"/>
                  </a:lnTo>
                  <a:lnTo>
                    <a:pt x="1519466" y="307887"/>
                  </a:lnTo>
                  <a:lnTo>
                    <a:pt x="1519466" y="199068"/>
                  </a:lnTo>
                  <a:cubicBezTo>
                    <a:pt x="1519466" y="142269"/>
                    <a:pt x="1496933" y="116278"/>
                    <a:pt x="1453965" y="116278"/>
                  </a:cubicBezTo>
                  <a:cubicBezTo>
                    <a:pt x="1409287" y="116278"/>
                    <a:pt x="1385006" y="154662"/>
                    <a:pt x="1385006" y="206255"/>
                  </a:cubicBezTo>
                  <a:lnTo>
                    <a:pt x="1385006" y="307926"/>
                  </a:lnTo>
                  <a:lnTo>
                    <a:pt x="1337298" y="307926"/>
                  </a:lnTo>
                  <a:lnTo>
                    <a:pt x="1337298" y="88889"/>
                  </a:lnTo>
                  <a:close/>
                  <a:moveTo>
                    <a:pt x="991493" y="35237"/>
                  </a:moveTo>
                  <a:cubicBezTo>
                    <a:pt x="991493" y="18803"/>
                    <a:pt x="979217" y="7148"/>
                    <a:pt x="962434" y="7148"/>
                  </a:cubicBezTo>
                  <a:cubicBezTo>
                    <a:pt x="945534" y="7148"/>
                    <a:pt x="933374" y="18803"/>
                    <a:pt x="933374" y="35237"/>
                  </a:cubicBezTo>
                  <a:cubicBezTo>
                    <a:pt x="933374" y="51787"/>
                    <a:pt x="945534" y="63326"/>
                    <a:pt x="962434" y="63326"/>
                  </a:cubicBezTo>
                  <a:cubicBezTo>
                    <a:pt x="979178" y="63326"/>
                    <a:pt x="991493" y="51787"/>
                    <a:pt x="991493" y="35237"/>
                  </a:cubicBezTo>
                  <a:moveTo>
                    <a:pt x="1264687" y="198213"/>
                  </a:moveTo>
                  <a:cubicBezTo>
                    <a:pt x="1264687" y="140326"/>
                    <a:pt x="1223467" y="101282"/>
                    <a:pt x="1164415" y="101282"/>
                  </a:cubicBezTo>
                  <a:cubicBezTo>
                    <a:pt x="1104858" y="101282"/>
                    <a:pt x="1064143" y="140326"/>
                    <a:pt x="1064143" y="198213"/>
                  </a:cubicBezTo>
                  <a:cubicBezTo>
                    <a:pt x="1064143" y="256566"/>
                    <a:pt x="1104858" y="295144"/>
                    <a:pt x="1164415" y="295144"/>
                  </a:cubicBezTo>
                  <a:cubicBezTo>
                    <a:pt x="1223467" y="295105"/>
                    <a:pt x="1264687" y="256527"/>
                    <a:pt x="1264687" y="198213"/>
                  </a:cubicBezTo>
                  <a:moveTo>
                    <a:pt x="1016707" y="198640"/>
                  </a:moveTo>
                  <a:cubicBezTo>
                    <a:pt x="1016707" y="128827"/>
                    <a:pt x="1077197" y="80264"/>
                    <a:pt x="1164415" y="80264"/>
                  </a:cubicBezTo>
                  <a:cubicBezTo>
                    <a:pt x="1251167" y="80264"/>
                    <a:pt x="1311618" y="128827"/>
                    <a:pt x="1311618" y="198640"/>
                  </a:cubicBezTo>
                  <a:cubicBezTo>
                    <a:pt x="1311618" y="268027"/>
                    <a:pt x="1251129" y="316589"/>
                    <a:pt x="1164376" y="316589"/>
                  </a:cubicBezTo>
                  <a:cubicBezTo>
                    <a:pt x="1077197" y="316589"/>
                    <a:pt x="1016707" y="268027"/>
                    <a:pt x="1016707" y="198640"/>
                  </a:cubicBezTo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373777" y="0"/>
                  </a:moveTo>
                  <a:lnTo>
                    <a:pt x="373777" y="307926"/>
                  </a:lnTo>
                  <a:lnTo>
                    <a:pt x="326069" y="307926"/>
                  </a:lnTo>
                  <a:lnTo>
                    <a:pt x="326069" y="0"/>
                  </a:lnTo>
                  <a:lnTo>
                    <a:pt x="373777" y="0"/>
                  </a:lnTo>
                  <a:close/>
                  <a:moveTo>
                    <a:pt x="761384" y="88695"/>
                  </a:moveTo>
                  <a:lnTo>
                    <a:pt x="809092" y="88695"/>
                  </a:lnTo>
                  <a:lnTo>
                    <a:pt x="804314" y="164608"/>
                  </a:lnTo>
                  <a:lnTo>
                    <a:pt x="806489" y="164608"/>
                  </a:lnTo>
                  <a:cubicBezTo>
                    <a:pt x="814725" y="114297"/>
                    <a:pt x="839900" y="86092"/>
                    <a:pt x="885433" y="86092"/>
                  </a:cubicBezTo>
                  <a:cubicBezTo>
                    <a:pt x="894096" y="86092"/>
                    <a:pt x="901905" y="86519"/>
                    <a:pt x="910141" y="88267"/>
                  </a:cubicBezTo>
                  <a:lnTo>
                    <a:pt x="907538" y="130769"/>
                  </a:lnTo>
                  <a:cubicBezTo>
                    <a:pt x="896699" y="127312"/>
                    <a:pt x="886715" y="126418"/>
                    <a:pt x="878051" y="126418"/>
                  </a:cubicBezTo>
                  <a:cubicBezTo>
                    <a:pt x="832091" y="126418"/>
                    <a:pt x="809092" y="157226"/>
                    <a:pt x="809092" y="216201"/>
                  </a:cubicBezTo>
                  <a:lnTo>
                    <a:pt x="809092" y="307693"/>
                  </a:lnTo>
                  <a:lnTo>
                    <a:pt x="761384" y="307693"/>
                  </a:lnTo>
                  <a:lnTo>
                    <a:pt x="761384" y="88695"/>
                  </a:lnTo>
                  <a:close/>
                </a:path>
              </a:pathLst>
            </a:custGeom>
            <a:grpFill/>
            <a:ln w="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65D1B47-CD8D-4E17-AA1E-FACF9BCB98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4250" y="1163432"/>
            <a:ext cx="5419211" cy="663873"/>
          </a:xfrm>
        </p:spPr>
        <p:txBody>
          <a:bodyPr anchor="ctr">
            <a:noAutofit/>
          </a:bodyPr>
          <a:lstStyle>
            <a:lvl1pPr rtl="0">
              <a:defRPr sz="3200" b="1">
                <a:solidFill>
                  <a:schemeClr val="tx1"/>
                </a:solidFill>
                <a:latin typeface="GT America Extended" panose="00000505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C6247F2-A500-4341-96FC-454F41D5A7A6}"/>
              </a:ext>
            </a:extLst>
          </p:cNvPr>
          <p:cNvCxnSpPr>
            <a:cxnSpLocks/>
          </p:cNvCxnSpPr>
          <p:nvPr userDrawn="1"/>
        </p:nvCxnSpPr>
        <p:spPr>
          <a:xfrm>
            <a:off x="984250" y="2014896"/>
            <a:ext cx="5419211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45CF17E-6E3B-4473-B0A9-46561DB8B1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48107" y="2465388"/>
            <a:ext cx="4955354" cy="3229180"/>
          </a:xfrm>
        </p:spPr>
        <p:txBody>
          <a:bodyPr>
            <a:noAutofit/>
          </a:bodyPr>
          <a:lstStyle>
            <a:lvl1pPr marL="457200" indent="-457200">
              <a:lnSpc>
                <a:spcPct val="150000"/>
              </a:lnSpc>
              <a:buAutoNum type="arabicPeriod"/>
              <a:defRPr sz="2000">
                <a:solidFill>
                  <a:schemeClr val="tx1"/>
                </a:solidFill>
                <a:latin typeface="GT America Extended Light" panose="00000405000000000000" pitchFamily="50" charset="0"/>
              </a:defRPr>
            </a:lvl1pPr>
          </a:lstStyle>
          <a:p>
            <a:pPr lvl="0"/>
            <a:r>
              <a:rPr lang="en-US"/>
              <a:t>First part</a:t>
            </a:r>
          </a:p>
          <a:p>
            <a:pPr lvl="0"/>
            <a:r>
              <a:rPr lang="en-US"/>
              <a:t>Second part</a:t>
            </a:r>
          </a:p>
          <a:p>
            <a:pPr lvl="0"/>
            <a:r>
              <a:rPr lang="en-US"/>
              <a:t>Third part</a:t>
            </a:r>
          </a:p>
          <a:p>
            <a:pPr lvl="0"/>
            <a:r>
              <a:rPr lang="en-US"/>
              <a:t>Fourth part</a:t>
            </a:r>
          </a:p>
        </p:txBody>
      </p:sp>
    </p:spTree>
    <p:extLst>
      <p:ext uri="{BB962C8B-B14F-4D97-AF65-F5344CB8AC3E}">
        <p14:creationId xmlns:p14="http://schemas.microsoft.com/office/powerpoint/2010/main" val="115856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C6219-1650-4A3A-B7BD-2A414738BB1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4150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mag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87FC15C5-E3B5-4F77-8460-B13095AA420C}"/>
              </a:ext>
            </a:extLst>
          </p:cNvPr>
          <p:cNvSpPr/>
          <p:nvPr userDrawn="1"/>
        </p:nvSpPr>
        <p:spPr>
          <a:xfrm>
            <a:off x="4438371" y="0"/>
            <a:ext cx="7753629" cy="6858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0" y="1147604"/>
            <a:ext cx="6651533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F967840-4832-4955-87AE-3FAAB5189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1EF0FBC-FC87-4910-A10A-FEC90C7AC74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>
              <a:latin typeface="GT America Medium" panose="00000600000000000000" pitchFamily="50" charset="0"/>
            </a:endParaRPr>
          </a:p>
        </p:txBody>
      </p:sp>
      <p:pic>
        <p:nvPicPr>
          <p:cNvPr id="5" name="Picture 4" descr="A doctor holding a stethoscope&#10;&#10;Description automatically generated with medium confidence">
            <a:extLst>
              <a:ext uri="{FF2B5EF4-FFF2-40B4-BE49-F238E27FC236}">
                <a16:creationId xmlns:a16="http://schemas.microsoft.com/office/drawing/2014/main" id="{A5F718C5-4A0A-4846-A9E8-628FA5C150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599" y="1010936"/>
            <a:ext cx="3489376" cy="584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5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mage and Content 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5C601F3A-ABC8-4E2F-843B-AE35F3DD2140}"/>
              </a:ext>
            </a:extLst>
          </p:cNvPr>
          <p:cNvSpPr/>
          <p:nvPr userDrawn="1"/>
        </p:nvSpPr>
        <p:spPr>
          <a:xfrm>
            <a:off x="4438371" y="0"/>
            <a:ext cx="7753629" cy="6858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0" y="1147604"/>
            <a:ext cx="6651533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C6409E7-69B8-4515-9BC1-64BB56F202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5D540C-6097-4665-9CE5-C946E6C09F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>
              <a:latin typeface="GT America Medium" panose="00000600000000000000" pitchFamily="50" charset="0"/>
            </a:endParaRPr>
          </a:p>
        </p:txBody>
      </p:sp>
      <p:pic>
        <p:nvPicPr>
          <p:cNvPr id="9" name="Picture 8" descr="A person smiling with her arms crossed&#10;&#10;Description automatically generated with low confidence">
            <a:extLst>
              <a:ext uri="{FF2B5EF4-FFF2-40B4-BE49-F238E27FC236}">
                <a16:creationId xmlns:a16="http://schemas.microsoft.com/office/drawing/2014/main" id="{E4F98E15-90D4-4ED0-BD0D-3AF63ACE14D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3457" y="771524"/>
            <a:ext cx="351663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1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mage and Content 0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DC67F62F-0A83-4975-A5CB-85F2E581DAB6}"/>
              </a:ext>
            </a:extLst>
          </p:cNvPr>
          <p:cNvSpPr/>
          <p:nvPr userDrawn="1"/>
        </p:nvSpPr>
        <p:spPr>
          <a:xfrm>
            <a:off x="4438371" y="0"/>
            <a:ext cx="7753629" cy="68580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57175"/>
            <a:ext cx="10505731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0" y="1147604"/>
            <a:ext cx="6651533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5D540C-6097-4665-9CE5-C946E6C09F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>
              <a:latin typeface="GT America Medium" panose="00000600000000000000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8CAF98-C8FF-4F41-A658-70E9A35384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3484"/>
            <a:ext cx="4133253" cy="623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mage and Content 0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2E2E4EA-E994-1042-89CA-085946FA619B}"/>
              </a:ext>
            </a:extLst>
          </p:cNvPr>
          <p:cNvSpPr/>
          <p:nvPr userDrawn="1"/>
        </p:nvSpPr>
        <p:spPr>
          <a:xfrm>
            <a:off x="4432300" y="0"/>
            <a:ext cx="77597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57175"/>
            <a:ext cx="10505731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0" y="1147604"/>
            <a:ext cx="6651533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5D540C-6097-4665-9CE5-C946E6C09F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>
              <a:latin typeface="GT America Medium" panose="00000600000000000000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825656-C21D-7A45-B4FF-9E1BF79BF7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310" y="595280"/>
            <a:ext cx="4256330" cy="626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7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mage and Content 0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F82E30-F17B-F648-911A-D4266853A464}"/>
              </a:ext>
            </a:extLst>
          </p:cNvPr>
          <p:cNvSpPr/>
          <p:nvPr userDrawn="1"/>
        </p:nvSpPr>
        <p:spPr>
          <a:xfrm>
            <a:off x="4432300" y="0"/>
            <a:ext cx="77597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57175"/>
            <a:ext cx="10505731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0" y="1147604"/>
            <a:ext cx="6651533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C6409E7-69B8-4515-9BC1-64BB56F202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5D540C-6097-4665-9CE5-C946E6C09F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>
              <a:latin typeface="GT America Medium" panose="00000600000000000000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6E4C9D-D48C-1B48-98F0-91A6B6A944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93954"/>
            <a:ext cx="4432300" cy="616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9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mage and Content 0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3722BC-F83C-D441-98C1-8D42B380B531}"/>
              </a:ext>
            </a:extLst>
          </p:cNvPr>
          <p:cNvSpPr/>
          <p:nvPr userDrawn="1"/>
        </p:nvSpPr>
        <p:spPr>
          <a:xfrm>
            <a:off x="4432300" y="0"/>
            <a:ext cx="77597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860" y="257175"/>
            <a:ext cx="6651534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0" y="1147604"/>
            <a:ext cx="6651533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C6409E7-69B8-4515-9BC1-64BB56F202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5D540C-6097-4665-9CE5-C946E6C09F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>
              <a:latin typeface="GT America Medium" panose="00000600000000000000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A18635-03C3-D54C-825B-6C133CFA59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8755"/>
            <a:ext cx="4432300" cy="684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mage and Content 0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DFF1CD0-01DF-8647-AF3C-07865A187A80}"/>
              </a:ext>
            </a:extLst>
          </p:cNvPr>
          <p:cNvSpPr/>
          <p:nvPr userDrawn="1"/>
        </p:nvSpPr>
        <p:spPr>
          <a:xfrm>
            <a:off x="4432300" y="0"/>
            <a:ext cx="77597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257175"/>
            <a:ext cx="10505731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0" y="1147604"/>
            <a:ext cx="6651533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C6409E7-69B8-4515-9BC1-64BB56F202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5D540C-6097-4665-9CE5-C946E6C09F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>
              <a:latin typeface="GT America Medium" panose="000006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001970-DF9D-954C-9CAA-911A06609E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4336" r="4336"/>
          <a:stretch/>
        </p:blipFill>
        <p:spPr>
          <a:xfrm>
            <a:off x="0" y="575926"/>
            <a:ext cx="4432300" cy="628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7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562A856-1CB8-4F8A-9909-DA9851BDDC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4432300" cy="6858000"/>
          </a:xfrm>
          <a:custGeom>
            <a:avLst/>
            <a:gdLst>
              <a:gd name="connsiteX0" fmla="*/ 351040 w 4432300"/>
              <a:gd name="connsiteY0" fmla="*/ 310498 h 6858000"/>
              <a:gd name="connsiteX1" fmla="*/ 405800 w 4432300"/>
              <a:gd name="connsiteY1" fmla="*/ 440682 h 6858000"/>
              <a:gd name="connsiteX2" fmla="*/ 348558 w 4432300"/>
              <a:gd name="connsiteY2" fmla="*/ 421645 h 6858000"/>
              <a:gd name="connsiteX3" fmla="*/ 348444 w 4432300"/>
              <a:gd name="connsiteY3" fmla="*/ 421645 h 6858000"/>
              <a:gd name="connsiteX4" fmla="*/ 297691 w 4432300"/>
              <a:gd name="connsiteY4" fmla="*/ 437345 h 6858000"/>
              <a:gd name="connsiteX5" fmla="*/ 335695 w 4432300"/>
              <a:gd name="connsiteY5" fmla="*/ 277571 h 6858000"/>
              <a:gd name="connsiteX6" fmla="*/ 248279 w 4432300"/>
              <a:gd name="connsiteY6" fmla="*/ 485360 h 6858000"/>
              <a:gd name="connsiteX7" fmla="*/ 285385 w 4432300"/>
              <a:gd name="connsiteY7" fmla="*/ 485432 h 6858000"/>
              <a:gd name="connsiteX8" fmla="*/ 349100 w 4432300"/>
              <a:gd name="connsiteY8" fmla="*/ 434094 h 6858000"/>
              <a:gd name="connsiteX9" fmla="*/ 415069 w 4432300"/>
              <a:gd name="connsiteY9" fmla="*/ 485432 h 6858000"/>
              <a:gd name="connsiteX10" fmla="*/ 453829 w 4432300"/>
              <a:gd name="connsiteY10" fmla="*/ 485360 h 6858000"/>
              <a:gd name="connsiteX11" fmla="*/ 366427 w 4432300"/>
              <a:gd name="connsiteY11" fmla="*/ 277571 h 6858000"/>
              <a:gd name="connsiteX12" fmla="*/ 335809 w 4432300"/>
              <a:gd name="connsiteY12" fmla="*/ 277571 h 6858000"/>
              <a:gd name="connsiteX13" fmla="*/ 0 w 4432300"/>
              <a:gd name="connsiteY13" fmla="*/ 0 h 6858000"/>
              <a:gd name="connsiteX14" fmla="*/ 4432300 w 4432300"/>
              <a:gd name="connsiteY14" fmla="*/ 0 h 6858000"/>
              <a:gd name="connsiteX15" fmla="*/ 4432300 w 4432300"/>
              <a:gd name="connsiteY15" fmla="*/ 6858000 h 6858000"/>
              <a:gd name="connsiteX16" fmla="*/ 0 w 44323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32300" h="6858000">
                <a:moveTo>
                  <a:pt x="351040" y="310498"/>
                </a:moveTo>
                <a:lnTo>
                  <a:pt x="405800" y="440682"/>
                </a:lnTo>
                <a:cubicBezTo>
                  <a:pt x="389999" y="429930"/>
                  <a:pt x="370391" y="421659"/>
                  <a:pt x="348558" y="421645"/>
                </a:cubicBezTo>
                <a:cubicBezTo>
                  <a:pt x="348515" y="421645"/>
                  <a:pt x="348487" y="421645"/>
                  <a:pt x="348444" y="421645"/>
                </a:cubicBezTo>
                <a:cubicBezTo>
                  <a:pt x="328993" y="421659"/>
                  <a:pt x="311895" y="428818"/>
                  <a:pt x="297691" y="437345"/>
                </a:cubicBezTo>
                <a:close/>
                <a:moveTo>
                  <a:pt x="335695" y="277571"/>
                </a:moveTo>
                <a:lnTo>
                  <a:pt x="248279" y="485360"/>
                </a:lnTo>
                <a:lnTo>
                  <a:pt x="285385" y="485432"/>
                </a:lnTo>
                <a:cubicBezTo>
                  <a:pt x="297534" y="455342"/>
                  <a:pt x="320437" y="434108"/>
                  <a:pt x="349100" y="434094"/>
                </a:cubicBezTo>
                <a:cubicBezTo>
                  <a:pt x="377764" y="434108"/>
                  <a:pt x="402933" y="455342"/>
                  <a:pt x="415069" y="485432"/>
                </a:cubicBezTo>
                <a:lnTo>
                  <a:pt x="453829" y="485360"/>
                </a:lnTo>
                <a:lnTo>
                  <a:pt x="366427" y="277571"/>
                </a:lnTo>
                <a:lnTo>
                  <a:pt x="335809" y="277571"/>
                </a:lnTo>
                <a:close/>
                <a:moveTo>
                  <a:pt x="0" y="0"/>
                </a:moveTo>
                <a:lnTo>
                  <a:pt x="4432300" y="0"/>
                </a:lnTo>
                <a:lnTo>
                  <a:pt x="44323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484DC-FFDF-4819-95DB-F2A862D0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860" y="257175"/>
            <a:ext cx="6651534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0" y="1147604"/>
            <a:ext cx="6651533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15D540C-6097-4665-9CE5-C946E6C09F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>
              <a:latin typeface="GT America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6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Image 0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*In rare cases, the Elipse Balloon may require endoscopic or surgical intervention for removal. **Results may vary from one patient to another. A small percentage of patients don’t respond to the treatment. This material is not intended for a U.S. audien">
            <a:extLst>
              <a:ext uri="{FF2B5EF4-FFF2-40B4-BE49-F238E27FC236}">
                <a16:creationId xmlns:a16="http://schemas.microsoft.com/office/drawing/2014/main" id="{56FB30B2-9DB3-437C-B1D8-2D6D6A891103}"/>
              </a:ext>
            </a:extLst>
          </p:cNvPr>
          <p:cNvSpPr txBox="1"/>
          <p:nvPr userDrawn="1"/>
        </p:nvSpPr>
        <p:spPr>
          <a:xfrm>
            <a:off x="2874454" y="5921882"/>
            <a:ext cx="8613940" cy="233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>
              <a:defRPr sz="900">
                <a:solidFill>
                  <a:srgbClr val="FFF8F0">
                    <a:alpha val="50211"/>
                  </a:srgbClr>
                </a:solidFill>
                <a:latin typeface="GT America Light"/>
                <a:ea typeface="GT America Light"/>
                <a:cs typeface="GT America Light"/>
                <a:sym typeface="GT America Light"/>
              </a:defRPr>
            </a:pPr>
            <a:endParaRPr dirty="0">
              <a:solidFill>
                <a:schemeClr val="tx1">
                  <a:alpha val="50211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6F7598-3228-40EE-8ACE-86B21428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39" y="2421595"/>
            <a:ext cx="5419218" cy="2957284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GT America Extended Thin" panose="00000305000000000000" pitchFamily="50" charset="0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7753498-3272-4271-952C-2A55AE715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4250" y="1688624"/>
            <a:ext cx="5419211" cy="3730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3C0622F5-F5A9-4A52-B5AD-8742240CD5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6" b="12044"/>
          <a:stretch/>
        </p:blipFill>
        <p:spPr>
          <a:xfrm>
            <a:off x="6727946" y="438750"/>
            <a:ext cx="5671872" cy="6001167"/>
          </a:xfrm>
          <a:prstGeom prst="rect">
            <a:avLst/>
          </a:prstGeom>
        </p:spPr>
      </p:pic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647284F-0B56-41CF-BEBC-4155A90E9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4652" t="43006" r="7559" b="36188"/>
          <a:stretch/>
        </p:blipFill>
        <p:spPr>
          <a:xfrm>
            <a:off x="10388203" y="5729551"/>
            <a:ext cx="311944" cy="44047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BBA492-D158-4B14-8316-813EE110858C}"/>
              </a:ext>
            </a:extLst>
          </p:cNvPr>
          <p:cNvGrpSpPr/>
          <p:nvPr userDrawn="1"/>
        </p:nvGrpSpPr>
        <p:grpSpPr>
          <a:xfrm>
            <a:off x="984250" y="5935164"/>
            <a:ext cx="1567174" cy="503735"/>
            <a:chOff x="984250" y="5935164"/>
            <a:chExt cx="1567174" cy="503735"/>
          </a:xfrm>
          <a:solidFill>
            <a:schemeClr val="tx1"/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C067ECC-5752-4287-992E-9EE8A22E89F6}"/>
                </a:ext>
              </a:extLst>
            </p:cNvPr>
            <p:cNvGrpSpPr/>
            <p:nvPr userDrawn="1"/>
          </p:nvGrpSpPr>
          <p:grpSpPr>
            <a:xfrm>
              <a:off x="1325736" y="6346496"/>
              <a:ext cx="884752" cy="92403"/>
              <a:chOff x="1452393" y="6358591"/>
              <a:chExt cx="630886" cy="65889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A262721-2062-4D9F-8AF3-CB48E143A922}"/>
                  </a:ext>
                </a:extLst>
              </p:cNvPr>
              <p:cNvSpPr/>
              <p:nvPr/>
            </p:nvSpPr>
            <p:spPr>
              <a:xfrm>
                <a:off x="1452393" y="6360300"/>
                <a:ext cx="54351" cy="62354"/>
              </a:xfrm>
              <a:custGeom>
                <a:avLst/>
                <a:gdLst>
                  <a:gd name="connsiteX0" fmla="*/ 41647 w 54351"/>
                  <a:gd name="connsiteY0" fmla="*/ 19697 h 62354"/>
                  <a:gd name="connsiteX1" fmla="*/ 28982 w 54351"/>
                  <a:gd name="connsiteY1" fmla="*/ 9091 h 62354"/>
                  <a:gd name="connsiteX2" fmla="*/ 12199 w 54351"/>
                  <a:gd name="connsiteY2" fmla="*/ 9091 h 62354"/>
                  <a:gd name="connsiteX3" fmla="*/ 12199 w 54351"/>
                  <a:gd name="connsiteY3" fmla="*/ 30420 h 62354"/>
                  <a:gd name="connsiteX4" fmla="*/ 28982 w 54351"/>
                  <a:gd name="connsiteY4" fmla="*/ 30420 h 62354"/>
                  <a:gd name="connsiteX5" fmla="*/ 41647 w 54351"/>
                  <a:gd name="connsiteY5" fmla="*/ 19697 h 62354"/>
                  <a:gd name="connsiteX6" fmla="*/ 54351 w 54351"/>
                  <a:gd name="connsiteY6" fmla="*/ 19425 h 62354"/>
                  <a:gd name="connsiteX7" fmla="*/ 30886 w 54351"/>
                  <a:gd name="connsiteY7" fmla="*/ 39355 h 62354"/>
                  <a:gd name="connsiteX8" fmla="*/ 12199 w 54351"/>
                  <a:gd name="connsiteY8" fmla="*/ 39355 h 62354"/>
                  <a:gd name="connsiteX9" fmla="*/ 12199 w 54351"/>
                  <a:gd name="connsiteY9" fmla="*/ 62354 h 62354"/>
                  <a:gd name="connsiteX10" fmla="*/ 0 w 54351"/>
                  <a:gd name="connsiteY10" fmla="*/ 62354 h 62354"/>
                  <a:gd name="connsiteX11" fmla="*/ 0 w 54351"/>
                  <a:gd name="connsiteY11" fmla="*/ 0 h 62354"/>
                  <a:gd name="connsiteX12" fmla="*/ 31430 w 54351"/>
                  <a:gd name="connsiteY12" fmla="*/ 0 h 62354"/>
                  <a:gd name="connsiteX13" fmla="*/ 54351 w 54351"/>
                  <a:gd name="connsiteY13" fmla="*/ 19425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351" h="62354">
                    <a:moveTo>
                      <a:pt x="41647" y="19697"/>
                    </a:moveTo>
                    <a:cubicBezTo>
                      <a:pt x="41647" y="13131"/>
                      <a:pt x="36908" y="9091"/>
                      <a:pt x="28982" y="9091"/>
                    </a:cubicBezTo>
                    <a:lnTo>
                      <a:pt x="12199" y="9091"/>
                    </a:lnTo>
                    <a:lnTo>
                      <a:pt x="12199" y="30420"/>
                    </a:lnTo>
                    <a:lnTo>
                      <a:pt x="28982" y="30420"/>
                    </a:lnTo>
                    <a:cubicBezTo>
                      <a:pt x="36791" y="30420"/>
                      <a:pt x="41647" y="26301"/>
                      <a:pt x="41647" y="19697"/>
                    </a:cubicBezTo>
                    <a:moveTo>
                      <a:pt x="54351" y="19425"/>
                    </a:moveTo>
                    <a:cubicBezTo>
                      <a:pt x="54351" y="31624"/>
                      <a:pt x="45222" y="39355"/>
                      <a:pt x="30886" y="39355"/>
                    </a:cubicBezTo>
                    <a:lnTo>
                      <a:pt x="12199" y="39355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430" y="0"/>
                    </a:lnTo>
                    <a:cubicBezTo>
                      <a:pt x="45493" y="39"/>
                      <a:pt x="54351" y="7576"/>
                      <a:pt x="54351" y="19425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C70AF0E-193C-4A84-8926-229938859CD1}"/>
                  </a:ext>
                </a:extLst>
              </p:cNvPr>
              <p:cNvSpPr/>
              <p:nvPr/>
            </p:nvSpPr>
            <p:spPr>
              <a:xfrm>
                <a:off x="1539651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565 w 56565"/>
                  <a:gd name="connsiteY1" fmla="*/ 29176 h 62354"/>
                  <a:gd name="connsiteX2" fmla="*/ 41686 w 56565"/>
                  <a:gd name="connsiteY2" fmla="*/ 18998 h 62354"/>
                  <a:gd name="connsiteX3" fmla="*/ 29565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894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894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565" y="29176"/>
                    </a:lnTo>
                    <a:cubicBezTo>
                      <a:pt x="38617" y="29176"/>
                      <a:pt x="41686" y="24514"/>
                      <a:pt x="41686" y="18998"/>
                    </a:cubicBezTo>
                    <a:cubicBezTo>
                      <a:pt x="41686" y="13559"/>
                      <a:pt x="38695" y="9091"/>
                      <a:pt x="29565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894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894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2912BA7-CC49-4EDE-ABE7-66A21C607E03}"/>
                  </a:ext>
                </a:extLst>
              </p:cNvPr>
              <p:cNvSpPr/>
              <p:nvPr/>
            </p:nvSpPr>
            <p:spPr>
              <a:xfrm>
                <a:off x="1623761" y="6358591"/>
                <a:ext cx="68842" cy="65850"/>
              </a:xfrm>
              <a:custGeom>
                <a:avLst/>
                <a:gdLst>
                  <a:gd name="connsiteX0" fmla="*/ 56100 w 68842"/>
                  <a:gd name="connsiteY0" fmla="*/ 32906 h 65850"/>
                  <a:gd name="connsiteX1" fmla="*/ 34421 w 68842"/>
                  <a:gd name="connsiteY1" fmla="*/ 9557 h 65850"/>
                  <a:gd name="connsiteX2" fmla="*/ 12743 w 68842"/>
                  <a:gd name="connsiteY2" fmla="*/ 32906 h 65850"/>
                  <a:gd name="connsiteX3" fmla="*/ 34421 w 68842"/>
                  <a:gd name="connsiteY3" fmla="*/ 56255 h 65850"/>
                  <a:gd name="connsiteX4" fmla="*/ 56100 w 68842"/>
                  <a:gd name="connsiteY4" fmla="*/ 32906 h 65850"/>
                  <a:gd name="connsiteX5" fmla="*/ 0 w 68842"/>
                  <a:gd name="connsiteY5" fmla="*/ 32906 h 65850"/>
                  <a:gd name="connsiteX6" fmla="*/ 34421 w 68842"/>
                  <a:gd name="connsiteY6" fmla="*/ 0 h 65850"/>
                  <a:gd name="connsiteX7" fmla="*/ 68842 w 68842"/>
                  <a:gd name="connsiteY7" fmla="*/ 32906 h 65850"/>
                  <a:gd name="connsiteX8" fmla="*/ 34421 w 68842"/>
                  <a:gd name="connsiteY8" fmla="*/ 65851 h 65850"/>
                  <a:gd name="connsiteX9" fmla="*/ 0 w 68842"/>
                  <a:gd name="connsiteY9" fmla="*/ 32906 h 6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842" h="65850">
                    <a:moveTo>
                      <a:pt x="56100" y="32906"/>
                    </a:moveTo>
                    <a:cubicBezTo>
                      <a:pt x="56100" y="18609"/>
                      <a:pt x="47747" y="9557"/>
                      <a:pt x="34421" y="9557"/>
                    </a:cubicBezTo>
                    <a:cubicBezTo>
                      <a:pt x="21096" y="9557"/>
                      <a:pt x="12743" y="18609"/>
                      <a:pt x="12743" y="32906"/>
                    </a:cubicBezTo>
                    <a:cubicBezTo>
                      <a:pt x="12743" y="47047"/>
                      <a:pt x="21096" y="56255"/>
                      <a:pt x="34421" y="56255"/>
                    </a:cubicBezTo>
                    <a:cubicBezTo>
                      <a:pt x="47747" y="56255"/>
                      <a:pt x="56100" y="47203"/>
                      <a:pt x="56100" y="32906"/>
                    </a:cubicBezTo>
                    <a:moveTo>
                      <a:pt x="0" y="32906"/>
                    </a:moveTo>
                    <a:cubicBezTo>
                      <a:pt x="0" y="12704"/>
                      <a:pt x="13598" y="0"/>
                      <a:pt x="34421" y="0"/>
                    </a:cubicBezTo>
                    <a:cubicBezTo>
                      <a:pt x="55245" y="0"/>
                      <a:pt x="68842" y="12743"/>
                      <a:pt x="68842" y="32906"/>
                    </a:cubicBezTo>
                    <a:cubicBezTo>
                      <a:pt x="68842" y="52992"/>
                      <a:pt x="55245" y="65851"/>
                      <a:pt x="34421" y="65851"/>
                    </a:cubicBezTo>
                    <a:cubicBezTo>
                      <a:pt x="13598" y="65851"/>
                      <a:pt x="0" y="52914"/>
                      <a:pt x="0" y="32906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5F87949-7787-4564-B7ED-1C6C9E495781}"/>
                  </a:ext>
                </a:extLst>
              </p:cNvPr>
              <p:cNvSpPr/>
              <p:nvPr/>
            </p:nvSpPr>
            <p:spPr>
              <a:xfrm>
                <a:off x="1722829" y="6358591"/>
                <a:ext cx="65151" cy="65889"/>
              </a:xfrm>
              <a:custGeom>
                <a:avLst/>
                <a:gdLst>
                  <a:gd name="connsiteX0" fmla="*/ 0 w 65151"/>
                  <a:gd name="connsiteY0" fmla="*/ 33100 h 65889"/>
                  <a:gd name="connsiteX1" fmla="*/ 34421 w 65151"/>
                  <a:gd name="connsiteY1" fmla="*/ 0 h 65889"/>
                  <a:gd name="connsiteX2" fmla="*/ 64724 w 65151"/>
                  <a:gd name="connsiteY2" fmla="*/ 19580 h 65889"/>
                  <a:gd name="connsiteX3" fmla="*/ 52176 w 65151"/>
                  <a:gd name="connsiteY3" fmla="*/ 21678 h 65889"/>
                  <a:gd name="connsiteX4" fmla="*/ 34072 w 65151"/>
                  <a:gd name="connsiteY4" fmla="*/ 9363 h 65889"/>
                  <a:gd name="connsiteX5" fmla="*/ 12549 w 65151"/>
                  <a:gd name="connsiteY5" fmla="*/ 33061 h 65889"/>
                  <a:gd name="connsiteX6" fmla="*/ 34149 w 65151"/>
                  <a:gd name="connsiteY6" fmla="*/ 56410 h 65889"/>
                  <a:gd name="connsiteX7" fmla="*/ 54079 w 65151"/>
                  <a:gd name="connsiteY7" fmla="*/ 40093 h 65889"/>
                  <a:gd name="connsiteX8" fmla="*/ 54079 w 65151"/>
                  <a:gd name="connsiteY8" fmla="*/ 39316 h 65889"/>
                  <a:gd name="connsiteX9" fmla="*/ 33256 w 65151"/>
                  <a:gd name="connsiteY9" fmla="*/ 39316 h 65889"/>
                  <a:gd name="connsiteX10" fmla="*/ 33256 w 65151"/>
                  <a:gd name="connsiteY10" fmla="*/ 30458 h 65889"/>
                  <a:gd name="connsiteX11" fmla="*/ 65152 w 65151"/>
                  <a:gd name="connsiteY11" fmla="*/ 30458 h 65889"/>
                  <a:gd name="connsiteX12" fmla="*/ 65152 w 65151"/>
                  <a:gd name="connsiteY12" fmla="*/ 64103 h 65889"/>
                  <a:gd name="connsiteX13" fmla="*/ 56177 w 65151"/>
                  <a:gd name="connsiteY13" fmla="*/ 64103 h 65889"/>
                  <a:gd name="connsiteX14" fmla="*/ 55323 w 65151"/>
                  <a:gd name="connsiteY14" fmla="*/ 53924 h 65889"/>
                  <a:gd name="connsiteX15" fmla="*/ 31702 w 65151"/>
                  <a:gd name="connsiteY15" fmla="*/ 65890 h 65889"/>
                  <a:gd name="connsiteX16" fmla="*/ 0 w 65151"/>
                  <a:gd name="connsiteY16" fmla="*/ 33100 h 6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5151" h="65889">
                    <a:moveTo>
                      <a:pt x="0" y="33100"/>
                    </a:moveTo>
                    <a:cubicBezTo>
                      <a:pt x="0" y="13598"/>
                      <a:pt x="12976" y="0"/>
                      <a:pt x="34421" y="0"/>
                    </a:cubicBezTo>
                    <a:cubicBezTo>
                      <a:pt x="52331" y="0"/>
                      <a:pt x="62238" y="9479"/>
                      <a:pt x="64724" y="19580"/>
                    </a:cubicBezTo>
                    <a:lnTo>
                      <a:pt x="52176" y="21678"/>
                    </a:lnTo>
                    <a:cubicBezTo>
                      <a:pt x="50583" y="15346"/>
                      <a:pt x="44988" y="9363"/>
                      <a:pt x="34072" y="9363"/>
                    </a:cubicBezTo>
                    <a:cubicBezTo>
                      <a:pt x="20552" y="9363"/>
                      <a:pt x="12549" y="18765"/>
                      <a:pt x="12549" y="33061"/>
                    </a:cubicBezTo>
                    <a:cubicBezTo>
                      <a:pt x="12549" y="46737"/>
                      <a:pt x="20202" y="56410"/>
                      <a:pt x="34149" y="56410"/>
                    </a:cubicBezTo>
                    <a:cubicBezTo>
                      <a:pt x="48174" y="56410"/>
                      <a:pt x="53885" y="47086"/>
                      <a:pt x="54079" y="40093"/>
                    </a:cubicBezTo>
                    <a:lnTo>
                      <a:pt x="54079" y="39316"/>
                    </a:lnTo>
                    <a:lnTo>
                      <a:pt x="33256" y="39316"/>
                    </a:lnTo>
                    <a:lnTo>
                      <a:pt x="33256" y="30458"/>
                    </a:lnTo>
                    <a:lnTo>
                      <a:pt x="65152" y="30458"/>
                    </a:lnTo>
                    <a:lnTo>
                      <a:pt x="65152" y="64103"/>
                    </a:lnTo>
                    <a:lnTo>
                      <a:pt x="56177" y="64103"/>
                    </a:lnTo>
                    <a:lnTo>
                      <a:pt x="55323" y="53924"/>
                    </a:lnTo>
                    <a:cubicBezTo>
                      <a:pt x="51632" y="60839"/>
                      <a:pt x="43473" y="65890"/>
                      <a:pt x="31702" y="65890"/>
                    </a:cubicBezTo>
                    <a:cubicBezTo>
                      <a:pt x="12044" y="65851"/>
                      <a:pt x="0" y="52331"/>
                      <a:pt x="0" y="33100"/>
                    </a:cubicBezTo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360B97E-425B-4F02-B457-62F71EBD8ED9}"/>
                  </a:ext>
                </a:extLst>
              </p:cNvPr>
              <p:cNvSpPr/>
              <p:nvPr/>
            </p:nvSpPr>
            <p:spPr>
              <a:xfrm>
                <a:off x="1824616" y="6360300"/>
                <a:ext cx="56565" cy="62354"/>
              </a:xfrm>
              <a:custGeom>
                <a:avLst/>
                <a:gdLst>
                  <a:gd name="connsiteX0" fmla="*/ 12199 w 56565"/>
                  <a:gd name="connsiteY0" fmla="*/ 29176 h 62354"/>
                  <a:gd name="connsiteX1" fmla="*/ 29604 w 56565"/>
                  <a:gd name="connsiteY1" fmla="*/ 29176 h 62354"/>
                  <a:gd name="connsiteX2" fmla="*/ 41725 w 56565"/>
                  <a:gd name="connsiteY2" fmla="*/ 18998 h 62354"/>
                  <a:gd name="connsiteX3" fmla="*/ 29604 w 56565"/>
                  <a:gd name="connsiteY3" fmla="*/ 9091 h 62354"/>
                  <a:gd name="connsiteX4" fmla="*/ 12199 w 56565"/>
                  <a:gd name="connsiteY4" fmla="*/ 9091 h 62354"/>
                  <a:gd name="connsiteX5" fmla="*/ 12199 w 56565"/>
                  <a:gd name="connsiteY5" fmla="*/ 29176 h 62354"/>
                  <a:gd name="connsiteX6" fmla="*/ 27933 w 56565"/>
                  <a:gd name="connsiteY6" fmla="*/ 37957 h 62354"/>
                  <a:gd name="connsiteX7" fmla="*/ 12199 w 56565"/>
                  <a:gd name="connsiteY7" fmla="*/ 37957 h 62354"/>
                  <a:gd name="connsiteX8" fmla="*/ 12199 w 56565"/>
                  <a:gd name="connsiteY8" fmla="*/ 62354 h 62354"/>
                  <a:gd name="connsiteX9" fmla="*/ 0 w 56565"/>
                  <a:gd name="connsiteY9" fmla="*/ 62354 h 62354"/>
                  <a:gd name="connsiteX10" fmla="*/ 0 w 56565"/>
                  <a:gd name="connsiteY10" fmla="*/ 0 h 62354"/>
                  <a:gd name="connsiteX11" fmla="*/ 31857 w 56565"/>
                  <a:gd name="connsiteY11" fmla="*/ 0 h 62354"/>
                  <a:gd name="connsiteX12" fmla="*/ 54429 w 56565"/>
                  <a:gd name="connsiteY12" fmla="*/ 18881 h 62354"/>
                  <a:gd name="connsiteX13" fmla="*/ 40482 w 56565"/>
                  <a:gd name="connsiteY13" fmla="*/ 36364 h 62354"/>
                  <a:gd name="connsiteX14" fmla="*/ 56566 w 56565"/>
                  <a:gd name="connsiteY14" fmla="*/ 62354 h 62354"/>
                  <a:gd name="connsiteX15" fmla="*/ 42852 w 56565"/>
                  <a:gd name="connsiteY15" fmla="*/ 62354 h 62354"/>
                  <a:gd name="connsiteX16" fmla="*/ 27933 w 56565"/>
                  <a:gd name="connsiteY16" fmla="*/ 37957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565" h="62354">
                    <a:moveTo>
                      <a:pt x="12199" y="29176"/>
                    </a:moveTo>
                    <a:lnTo>
                      <a:pt x="29604" y="29176"/>
                    </a:lnTo>
                    <a:cubicBezTo>
                      <a:pt x="38656" y="29176"/>
                      <a:pt x="41725" y="24514"/>
                      <a:pt x="41725" y="18998"/>
                    </a:cubicBezTo>
                    <a:cubicBezTo>
                      <a:pt x="41725" y="13559"/>
                      <a:pt x="38734" y="9091"/>
                      <a:pt x="29604" y="9091"/>
                    </a:cubicBezTo>
                    <a:lnTo>
                      <a:pt x="12199" y="9091"/>
                    </a:lnTo>
                    <a:lnTo>
                      <a:pt x="12199" y="29176"/>
                    </a:lnTo>
                    <a:close/>
                    <a:moveTo>
                      <a:pt x="27933" y="37957"/>
                    </a:moveTo>
                    <a:lnTo>
                      <a:pt x="12199" y="37957"/>
                    </a:lnTo>
                    <a:lnTo>
                      <a:pt x="12199" y="62354"/>
                    </a:lnTo>
                    <a:lnTo>
                      <a:pt x="0" y="62354"/>
                    </a:lnTo>
                    <a:lnTo>
                      <a:pt x="0" y="0"/>
                    </a:lnTo>
                    <a:lnTo>
                      <a:pt x="31857" y="0"/>
                    </a:lnTo>
                    <a:cubicBezTo>
                      <a:pt x="49068" y="0"/>
                      <a:pt x="54429" y="9207"/>
                      <a:pt x="54429" y="18881"/>
                    </a:cubicBezTo>
                    <a:cubicBezTo>
                      <a:pt x="54429" y="25991"/>
                      <a:pt x="50661" y="33722"/>
                      <a:pt x="40482" y="36364"/>
                    </a:cubicBezTo>
                    <a:lnTo>
                      <a:pt x="56566" y="62354"/>
                    </a:lnTo>
                    <a:lnTo>
                      <a:pt x="42852" y="62354"/>
                    </a:lnTo>
                    <a:lnTo>
                      <a:pt x="27933" y="37957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4150445-75B8-44F4-90BB-28959E0921E4}"/>
                  </a:ext>
                </a:extLst>
              </p:cNvPr>
              <p:cNvSpPr/>
              <p:nvPr/>
            </p:nvSpPr>
            <p:spPr>
              <a:xfrm>
                <a:off x="1909581" y="6360339"/>
                <a:ext cx="68259" cy="62315"/>
              </a:xfrm>
              <a:custGeom>
                <a:avLst/>
                <a:gdLst>
                  <a:gd name="connsiteX0" fmla="*/ 45804 w 68259"/>
                  <a:gd name="connsiteY0" fmla="*/ 38267 h 62315"/>
                  <a:gd name="connsiteX1" fmla="*/ 38073 w 68259"/>
                  <a:gd name="connsiteY1" fmla="*/ 19114 h 62315"/>
                  <a:gd name="connsiteX2" fmla="*/ 34227 w 68259"/>
                  <a:gd name="connsiteY2" fmla="*/ 9091 h 62315"/>
                  <a:gd name="connsiteX3" fmla="*/ 34033 w 68259"/>
                  <a:gd name="connsiteY3" fmla="*/ 9091 h 62315"/>
                  <a:gd name="connsiteX4" fmla="*/ 30070 w 68259"/>
                  <a:gd name="connsiteY4" fmla="*/ 19114 h 62315"/>
                  <a:gd name="connsiteX5" fmla="*/ 22339 w 68259"/>
                  <a:gd name="connsiteY5" fmla="*/ 38267 h 62315"/>
                  <a:gd name="connsiteX6" fmla="*/ 45804 w 68259"/>
                  <a:gd name="connsiteY6" fmla="*/ 38267 h 62315"/>
                  <a:gd name="connsiteX7" fmla="*/ 49340 w 68259"/>
                  <a:gd name="connsiteY7" fmla="*/ 47125 h 62315"/>
                  <a:gd name="connsiteX8" fmla="*/ 18881 w 68259"/>
                  <a:gd name="connsiteY8" fmla="*/ 47125 h 62315"/>
                  <a:gd name="connsiteX9" fmla="*/ 12743 w 68259"/>
                  <a:gd name="connsiteY9" fmla="*/ 62316 h 62315"/>
                  <a:gd name="connsiteX10" fmla="*/ 0 w 68259"/>
                  <a:gd name="connsiteY10" fmla="*/ 62316 h 62315"/>
                  <a:gd name="connsiteX11" fmla="*/ 27234 w 68259"/>
                  <a:gd name="connsiteY11" fmla="*/ 0 h 62315"/>
                  <a:gd name="connsiteX12" fmla="*/ 41026 w 68259"/>
                  <a:gd name="connsiteY12" fmla="*/ 0 h 62315"/>
                  <a:gd name="connsiteX13" fmla="*/ 68260 w 68259"/>
                  <a:gd name="connsiteY13" fmla="*/ 62316 h 62315"/>
                  <a:gd name="connsiteX14" fmla="*/ 55517 w 68259"/>
                  <a:gd name="connsiteY14" fmla="*/ 62316 h 62315"/>
                  <a:gd name="connsiteX15" fmla="*/ 49340 w 68259"/>
                  <a:gd name="connsiteY15" fmla="*/ 47125 h 62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259" h="62315">
                    <a:moveTo>
                      <a:pt x="45804" y="38267"/>
                    </a:moveTo>
                    <a:lnTo>
                      <a:pt x="38073" y="19114"/>
                    </a:lnTo>
                    <a:cubicBezTo>
                      <a:pt x="36208" y="15152"/>
                      <a:pt x="35082" y="12626"/>
                      <a:pt x="34227" y="9091"/>
                    </a:cubicBezTo>
                    <a:lnTo>
                      <a:pt x="34033" y="9091"/>
                    </a:lnTo>
                    <a:cubicBezTo>
                      <a:pt x="33061" y="12587"/>
                      <a:pt x="31935" y="15152"/>
                      <a:pt x="30070" y="19114"/>
                    </a:cubicBezTo>
                    <a:lnTo>
                      <a:pt x="22339" y="38267"/>
                    </a:lnTo>
                    <a:lnTo>
                      <a:pt x="45804" y="38267"/>
                    </a:lnTo>
                    <a:close/>
                    <a:moveTo>
                      <a:pt x="49340" y="47125"/>
                    </a:moveTo>
                    <a:lnTo>
                      <a:pt x="18881" y="47125"/>
                    </a:lnTo>
                    <a:lnTo>
                      <a:pt x="12743" y="62316"/>
                    </a:lnTo>
                    <a:lnTo>
                      <a:pt x="0" y="62316"/>
                    </a:lnTo>
                    <a:lnTo>
                      <a:pt x="27234" y="0"/>
                    </a:lnTo>
                    <a:lnTo>
                      <a:pt x="41026" y="0"/>
                    </a:lnTo>
                    <a:lnTo>
                      <a:pt x="68260" y="62316"/>
                    </a:lnTo>
                    <a:lnTo>
                      <a:pt x="55517" y="62316"/>
                    </a:lnTo>
                    <a:lnTo>
                      <a:pt x="49340" y="47125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39936A7-A17E-42FA-9BBB-C0B7C5B5A4A5}"/>
                  </a:ext>
                </a:extLst>
              </p:cNvPr>
              <p:cNvSpPr/>
              <p:nvPr/>
            </p:nvSpPr>
            <p:spPr>
              <a:xfrm>
                <a:off x="2010397" y="6360339"/>
                <a:ext cx="72882" cy="62354"/>
              </a:xfrm>
              <a:custGeom>
                <a:avLst/>
                <a:gdLst>
                  <a:gd name="connsiteX0" fmla="*/ 0 w 72882"/>
                  <a:gd name="connsiteY0" fmla="*/ 0 h 62354"/>
                  <a:gd name="connsiteX1" fmla="*/ 17638 w 72882"/>
                  <a:gd name="connsiteY1" fmla="*/ 0 h 62354"/>
                  <a:gd name="connsiteX2" fmla="*/ 34499 w 72882"/>
                  <a:gd name="connsiteY2" fmla="*/ 43473 h 62354"/>
                  <a:gd name="connsiteX3" fmla="*/ 36247 w 72882"/>
                  <a:gd name="connsiteY3" fmla="*/ 49806 h 62354"/>
                  <a:gd name="connsiteX4" fmla="*/ 36441 w 72882"/>
                  <a:gd name="connsiteY4" fmla="*/ 49806 h 62354"/>
                  <a:gd name="connsiteX5" fmla="*/ 38267 w 72882"/>
                  <a:gd name="connsiteY5" fmla="*/ 43473 h 62354"/>
                  <a:gd name="connsiteX6" fmla="*/ 55051 w 72882"/>
                  <a:gd name="connsiteY6" fmla="*/ 0 h 62354"/>
                  <a:gd name="connsiteX7" fmla="*/ 72883 w 72882"/>
                  <a:gd name="connsiteY7" fmla="*/ 0 h 62354"/>
                  <a:gd name="connsiteX8" fmla="*/ 72883 w 72882"/>
                  <a:gd name="connsiteY8" fmla="*/ 62354 h 62354"/>
                  <a:gd name="connsiteX9" fmla="*/ 61733 w 72882"/>
                  <a:gd name="connsiteY9" fmla="*/ 62354 h 62354"/>
                  <a:gd name="connsiteX10" fmla="*/ 61733 w 72882"/>
                  <a:gd name="connsiteY10" fmla="*/ 17211 h 62354"/>
                  <a:gd name="connsiteX11" fmla="*/ 62160 w 72882"/>
                  <a:gd name="connsiteY11" fmla="*/ 9674 h 62354"/>
                  <a:gd name="connsiteX12" fmla="*/ 61811 w 72882"/>
                  <a:gd name="connsiteY12" fmla="*/ 9674 h 62354"/>
                  <a:gd name="connsiteX13" fmla="*/ 59518 w 72882"/>
                  <a:gd name="connsiteY13" fmla="*/ 16977 h 62354"/>
                  <a:gd name="connsiteX14" fmla="*/ 41803 w 72882"/>
                  <a:gd name="connsiteY14" fmla="*/ 62354 h 62354"/>
                  <a:gd name="connsiteX15" fmla="*/ 30575 w 72882"/>
                  <a:gd name="connsiteY15" fmla="*/ 62354 h 62354"/>
                  <a:gd name="connsiteX16" fmla="*/ 12859 w 72882"/>
                  <a:gd name="connsiteY16" fmla="*/ 16977 h 62354"/>
                  <a:gd name="connsiteX17" fmla="*/ 10761 w 72882"/>
                  <a:gd name="connsiteY17" fmla="*/ 9674 h 62354"/>
                  <a:gd name="connsiteX18" fmla="*/ 10412 w 72882"/>
                  <a:gd name="connsiteY18" fmla="*/ 9674 h 62354"/>
                  <a:gd name="connsiteX19" fmla="*/ 10839 w 72882"/>
                  <a:gd name="connsiteY19" fmla="*/ 17211 h 62354"/>
                  <a:gd name="connsiteX20" fmla="*/ 10839 w 72882"/>
                  <a:gd name="connsiteY20" fmla="*/ 62354 h 62354"/>
                  <a:gd name="connsiteX21" fmla="*/ 39 w 72882"/>
                  <a:gd name="connsiteY21" fmla="*/ 62354 h 62354"/>
                  <a:gd name="connsiteX22" fmla="*/ 39 w 72882"/>
                  <a:gd name="connsiteY22" fmla="*/ 0 h 6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882" h="62354">
                    <a:moveTo>
                      <a:pt x="0" y="0"/>
                    </a:moveTo>
                    <a:lnTo>
                      <a:pt x="17638" y="0"/>
                    </a:lnTo>
                    <a:lnTo>
                      <a:pt x="34499" y="43473"/>
                    </a:lnTo>
                    <a:cubicBezTo>
                      <a:pt x="35392" y="46193"/>
                      <a:pt x="35897" y="47669"/>
                      <a:pt x="36247" y="49806"/>
                    </a:cubicBezTo>
                    <a:lnTo>
                      <a:pt x="36441" y="49806"/>
                    </a:lnTo>
                    <a:cubicBezTo>
                      <a:pt x="36791" y="47708"/>
                      <a:pt x="37296" y="46115"/>
                      <a:pt x="38267" y="43473"/>
                    </a:cubicBezTo>
                    <a:lnTo>
                      <a:pt x="55051" y="0"/>
                    </a:lnTo>
                    <a:lnTo>
                      <a:pt x="72883" y="0"/>
                    </a:lnTo>
                    <a:lnTo>
                      <a:pt x="72883" y="62354"/>
                    </a:lnTo>
                    <a:lnTo>
                      <a:pt x="61733" y="62354"/>
                    </a:lnTo>
                    <a:lnTo>
                      <a:pt x="61733" y="17211"/>
                    </a:lnTo>
                    <a:cubicBezTo>
                      <a:pt x="61733" y="14646"/>
                      <a:pt x="61888" y="11927"/>
                      <a:pt x="62160" y="9674"/>
                    </a:cubicBezTo>
                    <a:lnTo>
                      <a:pt x="61811" y="9674"/>
                    </a:lnTo>
                    <a:cubicBezTo>
                      <a:pt x="61539" y="11072"/>
                      <a:pt x="60490" y="14608"/>
                      <a:pt x="59518" y="16977"/>
                    </a:cubicBezTo>
                    <a:lnTo>
                      <a:pt x="41803" y="62354"/>
                    </a:lnTo>
                    <a:lnTo>
                      <a:pt x="30575" y="62354"/>
                    </a:lnTo>
                    <a:lnTo>
                      <a:pt x="12859" y="16977"/>
                    </a:lnTo>
                    <a:cubicBezTo>
                      <a:pt x="11966" y="14608"/>
                      <a:pt x="11111" y="11344"/>
                      <a:pt x="10761" y="9674"/>
                    </a:cubicBezTo>
                    <a:lnTo>
                      <a:pt x="10412" y="9674"/>
                    </a:lnTo>
                    <a:cubicBezTo>
                      <a:pt x="10684" y="11888"/>
                      <a:pt x="10839" y="14413"/>
                      <a:pt x="10839" y="17211"/>
                    </a:cubicBezTo>
                    <a:lnTo>
                      <a:pt x="10839" y="62354"/>
                    </a:lnTo>
                    <a:lnTo>
                      <a:pt x="39" y="62354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38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740FC4-AC9D-45B7-90B5-E14789F7E2DF}"/>
                </a:ext>
              </a:extLst>
            </p:cNvPr>
            <p:cNvSpPr/>
            <p:nvPr/>
          </p:nvSpPr>
          <p:spPr>
            <a:xfrm>
              <a:off x="984250" y="5935164"/>
              <a:ext cx="1567174" cy="316589"/>
            </a:xfrm>
            <a:custGeom>
              <a:avLst/>
              <a:gdLst>
                <a:gd name="connsiteX0" fmla="*/ 683995 w 1567174"/>
                <a:gd name="connsiteY0" fmla="*/ 307926 h 316589"/>
                <a:gd name="connsiteX1" fmla="*/ 723855 w 1567174"/>
                <a:gd name="connsiteY1" fmla="*/ 307926 h 316589"/>
                <a:gd name="connsiteX2" fmla="*/ 723855 w 1567174"/>
                <a:gd name="connsiteY2" fmla="*/ 234460 h 316589"/>
                <a:gd name="connsiteX3" fmla="*/ 723816 w 1567174"/>
                <a:gd name="connsiteY3" fmla="*/ 234188 h 316589"/>
                <a:gd name="connsiteX4" fmla="*/ 723816 w 1567174"/>
                <a:gd name="connsiteY4" fmla="*/ 88889 h 316589"/>
                <a:gd name="connsiteX5" fmla="*/ 676108 w 1567174"/>
                <a:gd name="connsiteY5" fmla="*/ 88889 h 316589"/>
                <a:gd name="connsiteX6" fmla="*/ 676108 w 1567174"/>
                <a:gd name="connsiteY6" fmla="*/ 207265 h 316589"/>
                <a:gd name="connsiteX7" fmla="*/ 609325 w 1567174"/>
                <a:gd name="connsiteY7" fmla="*/ 284888 h 316589"/>
                <a:gd name="connsiteX8" fmla="*/ 545999 w 1567174"/>
                <a:gd name="connsiteY8" fmla="*/ 204235 h 316589"/>
                <a:gd name="connsiteX9" fmla="*/ 545999 w 1567174"/>
                <a:gd name="connsiteY9" fmla="*/ 88889 h 316589"/>
                <a:gd name="connsiteX10" fmla="*/ 498291 w 1567174"/>
                <a:gd name="connsiteY10" fmla="*/ 88889 h 316589"/>
                <a:gd name="connsiteX11" fmla="*/ 498291 w 1567174"/>
                <a:gd name="connsiteY11" fmla="*/ 211189 h 316589"/>
                <a:gd name="connsiteX12" fmla="*/ 586753 w 1567174"/>
                <a:gd name="connsiteY12" fmla="*/ 311811 h 316589"/>
                <a:gd name="connsiteX13" fmla="*/ 678090 w 1567174"/>
                <a:gd name="connsiteY13" fmla="*/ 246581 h 316589"/>
                <a:gd name="connsiteX14" fmla="*/ 680110 w 1567174"/>
                <a:gd name="connsiteY14" fmla="*/ 246581 h 316589"/>
                <a:gd name="connsiteX15" fmla="*/ 683995 w 1567174"/>
                <a:gd name="connsiteY15" fmla="*/ 307926 h 316589"/>
                <a:gd name="connsiteX16" fmla="*/ 680149 w 1567174"/>
                <a:gd name="connsiteY16" fmla="*/ 246581 h 316589"/>
                <a:gd name="connsiteX17" fmla="*/ 680343 w 1567174"/>
                <a:gd name="connsiteY17" fmla="*/ 249379 h 316589"/>
                <a:gd name="connsiteX18" fmla="*/ 680265 w 1567174"/>
                <a:gd name="connsiteY18" fmla="*/ 246581 h 316589"/>
                <a:gd name="connsiteX19" fmla="*/ 680149 w 1567174"/>
                <a:gd name="connsiteY19" fmla="*/ 246581 h 316589"/>
                <a:gd name="connsiteX20" fmla="*/ 458625 w 1567174"/>
                <a:gd name="connsiteY20" fmla="*/ 308858 h 316589"/>
                <a:gd name="connsiteX21" fmla="*/ 410918 w 1567174"/>
                <a:gd name="connsiteY21" fmla="*/ 308858 h 316589"/>
                <a:gd name="connsiteX22" fmla="*/ 410918 w 1567174"/>
                <a:gd name="connsiteY22" fmla="*/ 932 h 316589"/>
                <a:gd name="connsiteX23" fmla="*/ 458625 w 1567174"/>
                <a:gd name="connsiteY23" fmla="*/ 932 h 316589"/>
                <a:gd name="connsiteX24" fmla="*/ 458625 w 1567174"/>
                <a:gd name="connsiteY24" fmla="*/ 308858 h 316589"/>
                <a:gd name="connsiteX25" fmla="*/ 148407 w 1567174"/>
                <a:gd name="connsiteY25" fmla="*/ 213520 h 316589"/>
                <a:gd name="connsiteX26" fmla="*/ 148252 w 1567174"/>
                <a:gd name="connsiteY26" fmla="*/ 213520 h 316589"/>
                <a:gd name="connsiteX27" fmla="*/ 73155 w 1567174"/>
                <a:gd name="connsiteY27" fmla="*/ 236752 h 316589"/>
                <a:gd name="connsiteX28" fmla="*/ 152098 w 1567174"/>
                <a:gd name="connsiteY28" fmla="*/ 49029 h 316589"/>
                <a:gd name="connsiteX29" fmla="*/ 233139 w 1567174"/>
                <a:gd name="connsiteY29" fmla="*/ 241686 h 316589"/>
                <a:gd name="connsiteX30" fmla="*/ 148407 w 1567174"/>
                <a:gd name="connsiteY30" fmla="*/ 213520 h 316589"/>
                <a:gd name="connsiteX31" fmla="*/ 54934 w 1567174"/>
                <a:gd name="connsiteY31" fmla="*/ 307965 h 316589"/>
                <a:gd name="connsiteX32" fmla="*/ 149223 w 1567174"/>
                <a:gd name="connsiteY32" fmla="*/ 231974 h 316589"/>
                <a:gd name="connsiteX33" fmla="*/ 246854 w 1567174"/>
                <a:gd name="connsiteY33" fmla="*/ 307965 h 316589"/>
                <a:gd name="connsiteX34" fmla="*/ 304196 w 1567174"/>
                <a:gd name="connsiteY34" fmla="*/ 307848 h 316589"/>
                <a:gd name="connsiteX35" fmla="*/ 174864 w 1567174"/>
                <a:gd name="connsiteY35" fmla="*/ 311 h 316589"/>
                <a:gd name="connsiteX36" fmla="*/ 129526 w 1567174"/>
                <a:gd name="connsiteY36" fmla="*/ 311 h 316589"/>
                <a:gd name="connsiteX37" fmla="*/ 129332 w 1567174"/>
                <a:gd name="connsiteY37" fmla="*/ 311 h 316589"/>
                <a:gd name="connsiteX38" fmla="*/ 0 w 1567174"/>
                <a:gd name="connsiteY38" fmla="*/ 307848 h 316589"/>
                <a:gd name="connsiteX39" fmla="*/ 54934 w 1567174"/>
                <a:gd name="connsiteY39" fmla="*/ 307965 h 316589"/>
                <a:gd name="connsiteX40" fmla="*/ 1337298 w 1567174"/>
                <a:gd name="connsiteY40" fmla="*/ 88889 h 316589"/>
                <a:gd name="connsiteX41" fmla="*/ 1385006 w 1567174"/>
                <a:gd name="connsiteY41" fmla="*/ 88889 h 316589"/>
                <a:gd name="connsiteX42" fmla="*/ 1380771 w 1567174"/>
                <a:gd name="connsiteY42" fmla="*/ 156915 h 316589"/>
                <a:gd name="connsiteX43" fmla="*/ 1382986 w 1567174"/>
                <a:gd name="connsiteY43" fmla="*/ 156915 h 316589"/>
                <a:gd name="connsiteX44" fmla="*/ 1473507 w 1567174"/>
                <a:gd name="connsiteY44" fmla="*/ 84538 h 316589"/>
                <a:gd name="connsiteX45" fmla="*/ 1567174 w 1567174"/>
                <a:gd name="connsiteY45" fmla="*/ 192541 h 316589"/>
                <a:gd name="connsiteX46" fmla="*/ 1567174 w 1567174"/>
                <a:gd name="connsiteY46" fmla="*/ 307887 h 316589"/>
                <a:gd name="connsiteX47" fmla="*/ 1519466 w 1567174"/>
                <a:gd name="connsiteY47" fmla="*/ 307887 h 316589"/>
                <a:gd name="connsiteX48" fmla="*/ 1519466 w 1567174"/>
                <a:gd name="connsiteY48" fmla="*/ 199068 h 316589"/>
                <a:gd name="connsiteX49" fmla="*/ 1453965 w 1567174"/>
                <a:gd name="connsiteY49" fmla="*/ 116278 h 316589"/>
                <a:gd name="connsiteX50" fmla="*/ 1385006 w 1567174"/>
                <a:gd name="connsiteY50" fmla="*/ 206255 h 316589"/>
                <a:gd name="connsiteX51" fmla="*/ 1385006 w 1567174"/>
                <a:gd name="connsiteY51" fmla="*/ 307926 h 316589"/>
                <a:gd name="connsiteX52" fmla="*/ 1337298 w 1567174"/>
                <a:gd name="connsiteY52" fmla="*/ 307926 h 316589"/>
                <a:gd name="connsiteX53" fmla="*/ 1337298 w 1567174"/>
                <a:gd name="connsiteY53" fmla="*/ 88889 h 316589"/>
                <a:gd name="connsiteX54" fmla="*/ 991493 w 1567174"/>
                <a:gd name="connsiteY54" fmla="*/ 35237 h 316589"/>
                <a:gd name="connsiteX55" fmla="*/ 962434 w 1567174"/>
                <a:gd name="connsiteY55" fmla="*/ 7148 h 316589"/>
                <a:gd name="connsiteX56" fmla="*/ 933374 w 1567174"/>
                <a:gd name="connsiteY56" fmla="*/ 35237 h 316589"/>
                <a:gd name="connsiteX57" fmla="*/ 962434 w 1567174"/>
                <a:gd name="connsiteY57" fmla="*/ 63326 h 316589"/>
                <a:gd name="connsiteX58" fmla="*/ 991493 w 1567174"/>
                <a:gd name="connsiteY58" fmla="*/ 35237 h 316589"/>
                <a:gd name="connsiteX59" fmla="*/ 1264687 w 1567174"/>
                <a:gd name="connsiteY59" fmla="*/ 198213 h 316589"/>
                <a:gd name="connsiteX60" fmla="*/ 1164415 w 1567174"/>
                <a:gd name="connsiteY60" fmla="*/ 101282 h 316589"/>
                <a:gd name="connsiteX61" fmla="*/ 1064143 w 1567174"/>
                <a:gd name="connsiteY61" fmla="*/ 198213 h 316589"/>
                <a:gd name="connsiteX62" fmla="*/ 1164415 w 1567174"/>
                <a:gd name="connsiteY62" fmla="*/ 295144 h 316589"/>
                <a:gd name="connsiteX63" fmla="*/ 1264687 w 1567174"/>
                <a:gd name="connsiteY63" fmla="*/ 198213 h 316589"/>
                <a:gd name="connsiteX64" fmla="*/ 1016707 w 1567174"/>
                <a:gd name="connsiteY64" fmla="*/ 198640 h 316589"/>
                <a:gd name="connsiteX65" fmla="*/ 1164415 w 1567174"/>
                <a:gd name="connsiteY65" fmla="*/ 80264 h 316589"/>
                <a:gd name="connsiteX66" fmla="*/ 1311618 w 1567174"/>
                <a:gd name="connsiteY66" fmla="*/ 198640 h 316589"/>
                <a:gd name="connsiteX67" fmla="*/ 1164376 w 1567174"/>
                <a:gd name="connsiteY67" fmla="*/ 316589 h 316589"/>
                <a:gd name="connsiteX68" fmla="*/ 1016707 w 1567174"/>
                <a:gd name="connsiteY68" fmla="*/ 198640 h 316589"/>
                <a:gd name="connsiteX69" fmla="*/ 987065 w 1567174"/>
                <a:gd name="connsiteY69" fmla="*/ 307926 h 316589"/>
                <a:gd name="connsiteX70" fmla="*/ 939357 w 1567174"/>
                <a:gd name="connsiteY70" fmla="*/ 307926 h 316589"/>
                <a:gd name="connsiteX71" fmla="*/ 939357 w 1567174"/>
                <a:gd name="connsiteY71" fmla="*/ 88889 h 316589"/>
                <a:gd name="connsiteX72" fmla="*/ 987065 w 1567174"/>
                <a:gd name="connsiteY72" fmla="*/ 88889 h 316589"/>
                <a:gd name="connsiteX73" fmla="*/ 987065 w 1567174"/>
                <a:gd name="connsiteY73" fmla="*/ 307926 h 316589"/>
                <a:gd name="connsiteX74" fmla="*/ 987065 w 1567174"/>
                <a:gd name="connsiteY74" fmla="*/ 307926 h 316589"/>
                <a:gd name="connsiteX75" fmla="*/ 939357 w 1567174"/>
                <a:gd name="connsiteY75" fmla="*/ 307926 h 316589"/>
                <a:gd name="connsiteX76" fmla="*/ 939357 w 1567174"/>
                <a:gd name="connsiteY76" fmla="*/ 88889 h 316589"/>
                <a:gd name="connsiteX77" fmla="*/ 987065 w 1567174"/>
                <a:gd name="connsiteY77" fmla="*/ 88889 h 316589"/>
                <a:gd name="connsiteX78" fmla="*/ 987065 w 1567174"/>
                <a:gd name="connsiteY78" fmla="*/ 307926 h 316589"/>
                <a:gd name="connsiteX79" fmla="*/ 987065 w 1567174"/>
                <a:gd name="connsiteY79" fmla="*/ 307926 h 316589"/>
                <a:gd name="connsiteX80" fmla="*/ 939357 w 1567174"/>
                <a:gd name="connsiteY80" fmla="*/ 307926 h 316589"/>
                <a:gd name="connsiteX81" fmla="*/ 939357 w 1567174"/>
                <a:gd name="connsiteY81" fmla="*/ 88889 h 316589"/>
                <a:gd name="connsiteX82" fmla="*/ 987065 w 1567174"/>
                <a:gd name="connsiteY82" fmla="*/ 88889 h 316589"/>
                <a:gd name="connsiteX83" fmla="*/ 987065 w 1567174"/>
                <a:gd name="connsiteY83" fmla="*/ 307926 h 316589"/>
                <a:gd name="connsiteX84" fmla="*/ 373777 w 1567174"/>
                <a:gd name="connsiteY84" fmla="*/ 0 h 316589"/>
                <a:gd name="connsiteX85" fmla="*/ 373777 w 1567174"/>
                <a:gd name="connsiteY85" fmla="*/ 307926 h 316589"/>
                <a:gd name="connsiteX86" fmla="*/ 326069 w 1567174"/>
                <a:gd name="connsiteY86" fmla="*/ 307926 h 316589"/>
                <a:gd name="connsiteX87" fmla="*/ 326069 w 1567174"/>
                <a:gd name="connsiteY87" fmla="*/ 0 h 316589"/>
                <a:gd name="connsiteX88" fmla="*/ 373777 w 1567174"/>
                <a:gd name="connsiteY88" fmla="*/ 0 h 316589"/>
                <a:gd name="connsiteX89" fmla="*/ 761384 w 1567174"/>
                <a:gd name="connsiteY89" fmla="*/ 88695 h 316589"/>
                <a:gd name="connsiteX90" fmla="*/ 809092 w 1567174"/>
                <a:gd name="connsiteY90" fmla="*/ 88695 h 316589"/>
                <a:gd name="connsiteX91" fmla="*/ 804314 w 1567174"/>
                <a:gd name="connsiteY91" fmla="*/ 164608 h 316589"/>
                <a:gd name="connsiteX92" fmla="*/ 806489 w 1567174"/>
                <a:gd name="connsiteY92" fmla="*/ 164608 h 316589"/>
                <a:gd name="connsiteX93" fmla="*/ 885433 w 1567174"/>
                <a:gd name="connsiteY93" fmla="*/ 86092 h 316589"/>
                <a:gd name="connsiteX94" fmla="*/ 910141 w 1567174"/>
                <a:gd name="connsiteY94" fmla="*/ 88267 h 316589"/>
                <a:gd name="connsiteX95" fmla="*/ 907538 w 1567174"/>
                <a:gd name="connsiteY95" fmla="*/ 130769 h 316589"/>
                <a:gd name="connsiteX96" fmla="*/ 878051 w 1567174"/>
                <a:gd name="connsiteY96" fmla="*/ 126418 h 316589"/>
                <a:gd name="connsiteX97" fmla="*/ 809092 w 1567174"/>
                <a:gd name="connsiteY97" fmla="*/ 216201 h 316589"/>
                <a:gd name="connsiteX98" fmla="*/ 809092 w 1567174"/>
                <a:gd name="connsiteY98" fmla="*/ 307693 h 316589"/>
                <a:gd name="connsiteX99" fmla="*/ 761384 w 1567174"/>
                <a:gd name="connsiteY99" fmla="*/ 307693 h 316589"/>
                <a:gd name="connsiteX100" fmla="*/ 761384 w 1567174"/>
                <a:gd name="connsiteY100" fmla="*/ 88695 h 31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567174" h="316589">
                  <a:moveTo>
                    <a:pt x="683995" y="307926"/>
                  </a:moveTo>
                  <a:lnTo>
                    <a:pt x="723855" y="307926"/>
                  </a:lnTo>
                  <a:lnTo>
                    <a:pt x="723855" y="234460"/>
                  </a:lnTo>
                  <a:lnTo>
                    <a:pt x="723816" y="234188"/>
                  </a:lnTo>
                  <a:lnTo>
                    <a:pt x="723816" y="88889"/>
                  </a:lnTo>
                  <a:lnTo>
                    <a:pt x="676108" y="88889"/>
                  </a:lnTo>
                  <a:lnTo>
                    <a:pt x="676108" y="207265"/>
                  </a:lnTo>
                  <a:cubicBezTo>
                    <a:pt x="676108" y="256721"/>
                    <a:pt x="650079" y="284888"/>
                    <a:pt x="609325" y="284888"/>
                  </a:cubicBezTo>
                  <a:cubicBezTo>
                    <a:pt x="568999" y="284888"/>
                    <a:pt x="545999" y="260179"/>
                    <a:pt x="545999" y="204235"/>
                  </a:cubicBezTo>
                  <a:lnTo>
                    <a:pt x="545999" y="88889"/>
                  </a:lnTo>
                  <a:lnTo>
                    <a:pt x="498291" y="88889"/>
                  </a:lnTo>
                  <a:lnTo>
                    <a:pt x="498291" y="211189"/>
                  </a:lnTo>
                  <a:cubicBezTo>
                    <a:pt x="498291" y="279293"/>
                    <a:pt x="529527" y="311811"/>
                    <a:pt x="586753" y="311811"/>
                  </a:cubicBezTo>
                  <a:cubicBezTo>
                    <a:pt x="632013" y="311811"/>
                    <a:pt x="670281" y="295610"/>
                    <a:pt x="678090" y="246581"/>
                  </a:cubicBezTo>
                  <a:lnTo>
                    <a:pt x="680110" y="246581"/>
                  </a:lnTo>
                  <a:lnTo>
                    <a:pt x="683995" y="307926"/>
                  </a:lnTo>
                  <a:close/>
                  <a:moveTo>
                    <a:pt x="680149" y="246581"/>
                  </a:moveTo>
                  <a:lnTo>
                    <a:pt x="680343" y="249379"/>
                  </a:lnTo>
                  <a:lnTo>
                    <a:pt x="680265" y="246581"/>
                  </a:lnTo>
                  <a:lnTo>
                    <a:pt x="680149" y="246581"/>
                  </a:lnTo>
                  <a:close/>
                  <a:moveTo>
                    <a:pt x="458625" y="308858"/>
                  </a:moveTo>
                  <a:lnTo>
                    <a:pt x="410918" y="308858"/>
                  </a:lnTo>
                  <a:lnTo>
                    <a:pt x="410918" y="932"/>
                  </a:lnTo>
                  <a:lnTo>
                    <a:pt x="458625" y="932"/>
                  </a:lnTo>
                  <a:lnTo>
                    <a:pt x="458625" y="308858"/>
                  </a:lnTo>
                  <a:close/>
                  <a:moveTo>
                    <a:pt x="148407" y="213520"/>
                  </a:moveTo>
                  <a:cubicBezTo>
                    <a:pt x="148369" y="213520"/>
                    <a:pt x="148291" y="213520"/>
                    <a:pt x="148252" y="213520"/>
                  </a:cubicBezTo>
                  <a:cubicBezTo>
                    <a:pt x="119464" y="213559"/>
                    <a:pt x="94173" y="224126"/>
                    <a:pt x="73155" y="236752"/>
                  </a:cubicBezTo>
                  <a:lnTo>
                    <a:pt x="152098" y="49029"/>
                  </a:lnTo>
                  <a:lnTo>
                    <a:pt x="233139" y="241686"/>
                  </a:lnTo>
                  <a:cubicBezTo>
                    <a:pt x="209752" y="225797"/>
                    <a:pt x="180731" y="213559"/>
                    <a:pt x="148407" y="213520"/>
                  </a:cubicBezTo>
                  <a:moveTo>
                    <a:pt x="54934" y="307965"/>
                  </a:moveTo>
                  <a:cubicBezTo>
                    <a:pt x="72922" y="263442"/>
                    <a:pt x="106799" y="232013"/>
                    <a:pt x="149223" y="231974"/>
                  </a:cubicBezTo>
                  <a:cubicBezTo>
                    <a:pt x="191648" y="232013"/>
                    <a:pt x="228866" y="263404"/>
                    <a:pt x="246854" y="307965"/>
                  </a:cubicBezTo>
                  <a:lnTo>
                    <a:pt x="304196" y="307848"/>
                  </a:lnTo>
                  <a:lnTo>
                    <a:pt x="174864" y="311"/>
                  </a:lnTo>
                  <a:lnTo>
                    <a:pt x="129526" y="311"/>
                  </a:lnTo>
                  <a:lnTo>
                    <a:pt x="129332" y="311"/>
                  </a:lnTo>
                  <a:lnTo>
                    <a:pt x="0" y="307848"/>
                  </a:lnTo>
                  <a:lnTo>
                    <a:pt x="54934" y="307965"/>
                  </a:lnTo>
                  <a:close/>
                  <a:moveTo>
                    <a:pt x="1337298" y="88889"/>
                  </a:moveTo>
                  <a:lnTo>
                    <a:pt x="1385006" y="88889"/>
                  </a:lnTo>
                  <a:lnTo>
                    <a:pt x="1380771" y="156915"/>
                  </a:lnTo>
                  <a:lnTo>
                    <a:pt x="1382986" y="156915"/>
                  </a:lnTo>
                  <a:cubicBezTo>
                    <a:pt x="1389474" y="105323"/>
                    <a:pt x="1420165" y="84538"/>
                    <a:pt x="1473507" y="84538"/>
                  </a:cubicBezTo>
                  <a:cubicBezTo>
                    <a:pt x="1530733" y="84538"/>
                    <a:pt x="1567174" y="123582"/>
                    <a:pt x="1567174" y="192541"/>
                  </a:cubicBezTo>
                  <a:lnTo>
                    <a:pt x="1567174" y="307887"/>
                  </a:lnTo>
                  <a:lnTo>
                    <a:pt x="1519466" y="307887"/>
                  </a:lnTo>
                  <a:lnTo>
                    <a:pt x="1519466" y="199068"/>
                  </a:lnTo>
                  <a:cubicBezTo>
                    <a:pt x="1519466" y="142269"/>
                    <a:pt x="1496933" y="116278"/>
                    <a:pt x="1453965" y="116278"/>
                  </a:cubicBezTo>
                  <a:cubicBezTo>
                    <a:pt x="1409287" y="116278"/>
                    <a:pt x="1385006" y="154662"/>
                    <a:pt x="1385006" y="206255"/>
                  </a:cubicBezTo>
                  <a:lnTo>
                    <a:pt x="1385006" y="307926"/>
                  </a:lnTo>
                  <a:lnTo>
                    <a:pt x="1337298" y="307926"/>
                  </a:lnTo>
                  <a:lnTo>
                    <a:pt x="1337298" y="88889"/>
                  </a:lnTo>
                  <a:close/>
                  <a:moveTo>
                    <a:pt x="991493" y="35237"/>
                  </a:moveTo>
                  <a:cubicBezTo>
                    <a:pt x="991493" y="18803"/>
                    <a:pt x="979217" y="7148"/>
                    <a:pt x="962434" y="7148"/>
                  </a:cubicBezTo>
                  <a:cubicBezTo>
                    <a:pt x="945534" y="7148"/>
                    <a:pt x="933374" y="18803"/>
                    <a:pt x="933374" y="35237"/>
                  </a:cubicBezTo>
                  <a:cubicBezTo>
                    <a:pt x="933374" y="51787"/>
                    <a:pt x="945534" y="63326"/>
                    <a:pt x="962434" y="63326"/>
                  </a:cubicBezTo>
                  <a:cubicBezTo>
                    <a:pt x="979178" y="63326"/>
                    <a:pt x="991493" y="51787"/>
                    <a:pt x="991493" y="35237"/>
                  </a:cubicBezTo>
                  <a:moveTo>
                    <a:pt x="1264687" y="198213"/>
                  </a:moveTo>
                  <a:cubicBezTo>
                    <a:pt x="1264687" y="140326"/>
                    <a:pt x="1223467" y="101282"/>
                    <a:pt x="1164415" y="101282"/>
                  </a:cubicBezTo>
                  <a:cubicBezTo>
                    <a:pt x="1104858" y="101282"/>
                    <a:pt x="1064143" y="140326"/>
                    <a:pt x="1064143" y="198213"/>
                  </a:cubicBezTo>
                  <a:cubicBezTo>
                    <a:pt x="1064143" y="256566"/>
                    <a:pt x="1104858" y="295144"/>
                    <a:pt x="1164415" y="295144"/>
                  </a:cubicBezTo>
                  <a:cubicBezTo>
                    <a:pt x="1223467" y="295105"/>
                    <a:pt x="1264687" y="256527"/>
                    <a:pt x="1264687" y="198213"/>
                  </a:cubicBezTo>
                  <a:moveTo>
                    <a:pt x="1016707" y="198640"/>
                  </a:moveTo>
                  <a:cubicBezTo>
                    <a:pt x="1016707" y="128827"/>
                    <a:pt x="1077197" y="80264"/>
                    <a:pt x="1164415" y="80264"/>
                  </a:cubicBezTo>
                  <a:cubicBezTo>
                    <a:pt x="1251167" y="80264"/>
                    <a:pt x="1311618" y="128827"/>
                    <a:pt x="1311618" y="198640"/>
                  </a:cubicBezTo>
                  <a:cubicBezTo>
                    <a:pt x="1311618" y="268027"/>
                    <a:pt x="1251129" y="316589"/>
                    <a:pt x="1164376" y="316589"/>
                  </a:cubicBezTo>
                  <a:cubicBezTo>
                    <a:pt x="1077197" y="316589"/>
                    <a:pt x="1016707" y="268027"/>
                    <a:pt x="1016707" y="198640"/>
                  </a:cubicBezTo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987065" y="307926"/>
                  </a:moveTo>
                  <a:lnTo>
                    <a:pt x="939357" y="307926"/>
                  </a:lnTo>
                  <a:lnTo>
                    <a:pt x="939357" y="88889"/>
                  </a:lnTo>
                  <a:lnTo>
                    <a:pt x="987065" y="88889"/>
                  </a:lnTo>
                  <a:lnTo>
                    <a:pt x="987065" y="307926"/>
                  </a:lnTo>
                  <a:close/>
                  <a:moveTo>
                    <a:pt x="373777" y="0"/>
                  </a:moveTo>
                  <a:lnTo>
                    <a:pt x="373777" y="307926"/>
                  </a:lnTo>
                  <a:lnTo>
                    <a:pt x="326069" y="307926"/>
                  </a:lnTo>
                  <a:lnTo>
                    <a:pt x="326069" y="0"/>
                  </a:lnTo>
                  <a:lnTo>
                    <a:pt x="373777" y="0"/>
                  </a:lnTo>
                  <a:close/>
                  <a:moveTo>
                    <a:pt x="761384" y="88695"/>
                  </a:moveTo>
                  <a:lnTo>
                    <a:pt x="809092" y="88695"/>
                  </a:lnTo>
                  <a:lnTo>
                    <a:pt x="804314" y="164608"/>
                  </a:lnTo>
                  <a:lnTo>
                    <a:pt x="806489" y="164608"/>
                  </a:lnTo>
                  <a:cubicBezTo>
                    <a:pt x="814725" y="114297"/>
                    <a:pt x="839900" y="86092"/>
                    <a:pt x="885433" y="86092"/>
                  </a:cubicBezTo>
                  <a:cubicBezTo>
                    <a:pt x="894096" y="86092"/>
                    <a:pt x="901905" y="86519"/>
                    <a:pt x="910141" y="88267"/>
                  </a:cubicBezTo>
                  <a:lnTo>
                    <a:pt x="907538" y="130769"/>
                  </a:lnTo>
                  <a:cubicBezTo>
                    <a:pt x="896699" y="127312"/>
                    <a:pt x="886715" y="126418"/>
                    <a:pt x="878051" y="126418"/>
                  </a:cubicBezTo>
                  <a:cubicBezTo>
                    <a:pt x="832091" y="126418"/>
                    <a:pt x="809092" y="157226"/>
                    <a:pt x="809092" y="216201"/>
                  </a:cubicBezTo>
                  <a:lnTo>
                    <a:pt x="809092" y="307693"/>
                  </a:lnTo>
                  <a:lnTo>
                    <a:pt x="761384" y="307693"/>
                  </a:lnTo>
                  <a:lnTo>
                    <a:pt x="761384" y="88695"/>
                  </a:lnTo>
                  <a:close/>
                </a:path>
              </a:pathLst>
            </a:custGeom>
            <a:grpFill/>
            <a:ln w="3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231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2" y="276225"/>
            <a:ext cx="10505732" cy="5961063"/>
          </a:xfrm>
        </p:spPr>
        <p:txBody>
          <a:bodyPr anchor="ctr"/>
          <a:lstStyle>
            <a:lvl1pPr algn="ctr">
              <a:defRPr sz="4400"/>
            </a:lvl1pPr>
            <a:lvl2pPr algn="ctr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73CE9-BB9C-42E2-8971-8EC79231FD8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C7CDC9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1822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9AF06-F153-4BDB-B38C-038ED140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E6F71-2753-4C1B-8F98-3ECB08AD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7464C-D215-4309-A1CA-811C95A41B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>
              <a:latin typeface="GT America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81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6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E5F98-D547-4BBD-81DF-0B9E3571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62E36-A600-4B7B-A281-C1E848BF0CF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>
              <a:latin typeface="GT America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Ivor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9AF06-F153-4BDB-B38C-038ED140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E6F71-2753-4C1B-8F98-3ECB08AD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1F750-D067-4D2E-997A-BC826BBF002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C7CDC9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0457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Ivor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E5F98-D547-4BBD-81DF-0B9E3571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A282C-598F-4C76-BDF1-3B74A7E873E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C7CDC9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8773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Image 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E706A2-6401-418A-97FA-2260BD1EFB95}"/>
              </a:ext>
            </a:extLst>
          </p:cNvPr>
          <p:cNvSpPr/>
          <p:nvPr userDrawn="1"/>
        </p:nvSpPr>
        <p:spPr>
          <a:xfrm>
            <a:off x="0" y="0"/>
            <a:ext cx="831966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person smiling with her arms crossed&#10;&#10;Description automatically generated with low confidence">
            <a:extLst>
              <a:ext uri="{FF2B5EF4-FFF2-40B4-BE49-F238E27FC236}">
                <a16:creationId xmlns:a16="http://schemas.microsoft.com/office/drawing/2014/main" id="{CD187A7F-632A-4D35-963D-66A52EFE7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22970" y="771524"/>
            <a:ext cx="3516630" cy="60864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6651533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7C02BA-42F8-4D64-B8A8-B73E705FD3F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C7CDC9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2CBDC15-C717-4017-8E76-992337CB8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6651533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798345F-A31B-44DC-BEAA-BD48A80746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Image 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B4097E-F92A-4534-819E-0465DD98456F}"/>
              </a:ext>
            </a:extLst>
          </p:cNvPr>
          <p:cNvSpPr/>
          <p:nvPr userDrawn="1"/>
        </p:nvSpPr>
        <p:spPr>
          <a:xfrm>
            <a:off x="0" y="0"/>
            <a:ext cx="831966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6651533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52C1F-029C-476B-B8A9-D74691CD796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C7CDC9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870BA32-54A3-460A-81F1-2ECEA7C74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6651533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3" descr="A person wearing a blue shirt&#10;&#10;Description automatically generated">
            <a:extLst>
              <a:ext uri="{FF2B5EF4-FFF2-40B4-BE49-F238E27FC236}">
                <a16:creationId xmlns:a16="http://schemas.microsoft.com/office/drawing/2014/main" id="{19799592-D6E4-4C56-B325-03C72F5AB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450"/>
          <a:stretch/>
        </p:blipFill>
        <p:spPr>
          <a:xfrm>
            <a:off x="8319668" y="485774"/>
            <a:ext cx="3872332" cy="63722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A19AEAA-BA0D-4E69-91DC-870BB10819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9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Imag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5C45377-1BD6-4E7E-A4B1-225FDAFD8F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9668" y="-1"/>
            <a:ext cx="3872332" cy="6858001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800" y="1147604"/>
            <a:ext cx="6651533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1E8F9-F1BC-40FB-A418-305D3FBAF3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C7CDC9"/>
                </a:solidFill>
              </a:defRPr>
            </a:lvl1pPr>
          </a:lstStyle>
          <a:p>
            <a:r>
              <a:rPr lang="en-GB"/>
              <a:t>© 2021 ALLURION TECHNOLOGIES - PROPRIETARY INFORMATION – CONFIDENTIAL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D3AF5EF-D302-4569-9B91-2ACE642C1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6651533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29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Rise Blue Tint">
    <p:bg>
      <p:bgPr>
        <a:solidFill>
          <a:srgbClr val="CCD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F7598-3228-40EE-8ACE-86B21428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39" y="2421595"/>
            <a:ext cx="9161664" cy="2957284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GT America Extended Thin" panose="00000305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7753498-3272-4271-952C-2A55AE7153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4250" y="1688624"/>
            <a:ext cx="9161653" cy="3730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418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e Blue Tint Left Panel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DA3B7F91-13BF-4F18-9125-7B033A6AC1C5}"/>
              </a:ext>
            </a:extLst>
          </p:cNvPr>
          <p:cNvSpPr/>
          <p:nvPr userDrawn="1"/>
        </p:nvSpPr>
        <p:spPr>
          <a:xfrm>
            <a:off x="0" y="0"/>
            <a:ext cx="4438370" cy="6858000"/>
          </a:xfrm>
          <a:prstGeom prst="rect">
            <a:avLst/>
          </a:prstGeom>
          <a:solidFill>
            <a:srgbClr val="CCD2E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600">
                <a:solidFill>
                  <a:schemeClr val="accent1"/>
                </a:solidFill>
                <a:latin typeface="GT America Extended Thin"/>
                <a:ea typeface="GT America Extended Thin"/>
                <a:cs typeface="GT America Extended Thin"/>
                <a:sym typeface="GT America Extended Thin"/>
              </a:defRPr>
            </a:pP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29583-DB95-4041-8AE7-AB9C6341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861" y="1147604"/>
            <a:ext cx="6651533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363A4-56BE-4937-B05B-1610CFBF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1820A1-14B2-4B62-8B3C-875809C42A4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82800" y="1147604"/>
            <a:ext cx="3154271" cy="5089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8D2AD1B-B9E2-42A9-9D6C-BFAD4ACBB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144DD1-548C-458B-8D69-69379549D04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  <a:endParaRPr lang="en-GB">
              <a:latin typeface="GT America Medium" panose="00000600000000000000" pitchFamily="50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6C70309-B8C4-4FBA-8C6D-466151E16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3154271" cy="619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22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4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108.xml"/><Relationship Id="rId47" Type="http://schemas.openxmlformats.org/officeDocument/2006/relationships/slideLayout" Target="../slideLayouts/slideLayout113.xml"/><Relationship Id="rId63" Type="http://schemas.openxmlformats.org/officeDocument/2006/relationships/slideLayout" Target="../slideLayouts/slideLayout129.xml"/><Relationship Id="rId68" Type="http://schemas.openxmlformats.org/officeDocument/2006/relationships/image" Target="../media/image4.svg"/><Relationship Id="rId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37" Type="http://schemas.openxmlformats.org/officeDocument/2006/relationships/slideLayout" Target="../slideLayouts/slideLayout103.xml"/><Relationship Id="rId40" Type="http://schemas.openxmlformats.org/officeDocument/2006/relationships/slideLayout" Target="../slideLayouts/slideLayout106.xml"/><Relationship Id="rId45" Type="http://schemas.openxmlformats.org/officeDocument/2006/relationships/slideLayout" Target="../slideLayouts/slideLayout111.xml"/><Relationship Id="rId53" Type="http://schemas.openxmlformats.org/officeDocument/2006/relationships/slideLayout" Target="../slideLayouts/slideLayout119.xml"/><Relationship Id="rId58" Type="http://schemas.openxmlformats.org/officeDocument/2006/relationships/slideLayout" Target="../slideLayouts/slideLayout124.xml"/><Relationship Id="rId66" Type="http://schemas.openxmlformats.org/officeDocument/2006/relationships/theme" Target="../theme/theme2.xml"/><Relationship Id="rId5" Type="http://schemas.openxmlformats.org/officeDocument/2006/relationships/slideLayout" Target="../slideLayouts/slideLayout71.xml"/><Relationship Id="rId61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slideLayout" Target="../slideLayouts/slideLayout101.xml"/><Relationship Id="rId43" Type="http://schemas.openxmlformats.org/officeDocument/2006/relationships/slideLayout" Target="../slideLayouts/slideLayout109.xml"/><Relationship Id="rId48" Type="http://schemas.openxmlformats.org/officeDocument/2006/relationships/slideLayout" Target="../slideLayouts/slideLayout114.xml"/><Relationship Id="rId56" Type="http://schemas.openxmlformats.org/officeDocument/2006/relationships/slideLayout" Target="../slideLayouts/slideLayout122.xml"/><Relationship Id="rId64" Type="http://schemas.openxmlformats.org/officeDocument/2006/relationships/slideLayout" Target="../slideLayouts/slideLayout130.xml"/><Relationship Id="rId69" Type="http://schemas.openxmlformats.org/officeDocument/2006/relationships/image" Target="../media/image1.png"/><Relationship Id="rId8" Type="http://schemas.openxmlformats.org/officeDocument/2006/relationships/slideLayout" Target="../slideLayouts/slideLayout74.xml"/><Relationship Id="rId51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104.xml"/><Relationship Id="rId46" Type="http://schemas.openxmlformats.org/officeDocument/2006/relationships/slideLayout" Target="../slideLayouts/slideLayout112.xml"/><Relationship Id="rId59" Type="http://schemas.openxmlformats.org/officeDocument/2006/relationships/slideLayout" Target="../slideLayouts/slideLayout125.xml"/><Relationship Id="rId67" Type="http://schemas.openxmlformats.org/officeDocument/2006/relationships/image" Target="../media/image3.png"/><Relationship Id="rId20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107.xml"/><Relationship Id="rId54" Type="http://schemas.openxmlformats.org/officeDocument/2006/relationships/slideLayout" Target="../slideLayouts/slideLayout120.xml"/><Relationship Id="rId62" Type="http://schemas.openxmlformats.org/officeDocument/2006/relationships/slideLayout" Target="../slideLayouts/slideLayout128.xml"/><Relationship Id="rId70" Type="http://schemas.openxmlformats.org/officeDocument/2006/relationships/image" Target="../media/image2.svg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36" Type="http://schemas.openxmlformats.org/officeDocument/2006/relationships/slideLayout" Target="../slideLayouts/slideLayout102.xml"/><Relationship Id="rId49" Type="http://schemas.openxmlformats.org/officeDocument/2006/relationships/slideLayout" Target="../slideLayouts/slideLayout115.xml"/><Relationship Id="rId57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97.xml"/><Relationship Id="rId44" Type="http://schemas.openxmlformats.org/officeDocument/2006/relationships/slideLayout" Target="../slideLayouts/slideLayout110.xml"/><Relationship Id="rId52" Type="http://schemas.openxmlformats.org/officeDocument/2006/relationships/slideLayout" Target="../slideLayouts/slideLayout118.xml"/><Relationship Id="rId60" Type="http://schemas.openxmlformats.org/officeDocument/2006/relationships/slideLayout" Target="../slideLayouts/slideLayout126.xml"/><Relationship Id="rId65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39" Type="http://schemas.openxmlformats.org/officeDocument/2006/relationships/slideLayout" Target="../slideLayouts/slideLayout105.xml"/><Relationship Id="rId34" Type="http://schemas.openxmlformats.org/officeDocument/2006/relationships/slideLayout" Target="../slideLayouts/slideLayout100.xml"/><Relationship Id="rId50" Type="http://schemas.openxmlformats.org/officeDocument/2006/relationships/slideLayout" Target="../slideLayouts/slideLayout116.xml"/><Relationship Id="rId55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4D478A-BDA5-4DFD-87B0-A127A73C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10513725" cy="6197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EFC2E-2EC8-4684-8BCB-3EC0ABC89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2662" y="1147604"/>
            <a:ext cx="10505732" cy="508968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C4615-5539-4E94-A97F-7F7BA53BA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13545" y="6608756"/>
            <a:ext cx="10522006" cy="20005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r">
              <a:defRPr sz="700">
                <a:solidFill>
                  <a:srgbClr val="C7D3D5"/>
                </a:solidFill>
                <a:latin typeface="GT America Medium" panose="00000600000000000000" pitchFamily="50" charset="0"/>
              </a:defRPr>
            </a:lvl1pPr>
          </a:lstStyle>
          <a:p>
            <a:r>
              <a:rPr lang="en-GB"/>
              <a:t>© 2021 ALLURION TECHNOLOGIES - PROPRIETARY INFORMATION – CONFIDENTIAL</a:t>
            </a:r>
            <a:endParaRPr lang="en-GB" dirty="0">
              <a:latin typeface="GT America Medium" panose="00000600000000000000" pitchFamily="50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F5849-29BE-488C-AC9D-15475251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8394" y="293351"/>
            <a:ext cx="703606" cy="3019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68E4E43-F721-493A-BAA7-3953E56F3CCB}" type="slidenum">
              <a:rPr lang="en-GB" smtClean="0"/>
              <a:pPr/>
              <a:t>‹#›</a:t>
            </a:fld>
            <a:endParaRPr lang="en-GB" sz="10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F0B356E-0C3B-4E6E-9309-A601D3F71F33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17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14" r:id="rId2"/>
    <p:sldLayoutId id="2147483726" r:id="rId3"/>
    <p:sldLayoutId id="2147483728" r:id="rId4"/>
    <p:sldLayoutId id="2147483733" r:id="rId5"/>
    <p:sldLayoutId id="2147483734" r:id="rId6"/>
    <p:sldLayoutId id="2147483729" r:id="rId7"/>
    <p:sldLayoutId id="2147483730" r:id="rId8"/>
    <p:sldLayoutId id="2147483731" r:id="rId9"/>
    <p:sldLayoutId id="2147483732" r:id="rId10"/>
    <p:sldLayoutId id="2147483786" r:id="rId11"/>
    <p:sldLayoutId id="2147483787" r:id="rId12"/>
    <p:sldLayoutId id="2147483788" r:id="rId13"/>
    <p:sldLayoutId id="2147483789" r:id="rId14"/>
    <p:sldLayoutId id="2147483715" r:id="rId15"/>
    <p:sldLayoutId id="2147483735" r:id="rId16"/>
    <p:sldLayoutId id="2147483791" r:id="rId17"/>
    <p:sldLayoutId id="2147483736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37" r:id="rId25"/>
    <p:sldLayoutId id="2147483719" r:id="rId26"/>
    <p:sldLayoutId id="2147483720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51" r:id="rId33"/>
    <p:sldLayoutId id="2147483743" r:id="rId34"/>
    <p:sldLayoutId id="2147483744" r:id="rId35"/>
    <p:sldLayoutId id="2147483745" r:id="rId36"/>
    <p:sldLayoutId id="2147483746" r:id="rId37"/>
    <p:sldLayoutId id="2147483747" r:id="rId38"/>
    <p:sldLayoutId id="2147483748" r:id="rId39"/>
    <p:sldLayoutId id="2147483749" r:id="rId40"/>
    <p:sldLayoutId id="2147483750" r:id="rId41"/>
    <p:sldLayoutId id="2147483775" r:id="rId42"/>
    <p:sldLayoutId id="2147483752" r:id="rId43"/>
    <p:sldLayoutId id="2147483753" r:id="rId44"/>
    <p:sldLayoutId id="2147483754" r:id="rId45"/>
    <p:sldLayoutId id="2147483755" r:id="rId46"/>
    <p:sldLayoutId id="2147483756" r:id="rId47"/>
    <p:sldLayoutId id="2147483757" r:id="rId48"/>
    <p:sldLayoutId id="2147483758" r:id="rId49"/>
    <p:sldLayoutId id="2147483759" r:id="rId50"/>
    <p:sldLayoutId id="2147483760" r:id="rId51"/>
    <p:sldLayoutId id="2147483774" r:id="rId52"/>
    <p:sldLayoutId id="2147483761" r:id="rId53"/>
    <p:sldLayoutId id="2147483762" r:id="rId54"/>
    <p:sldLayoutId id="2147483763" r:id="rId55"/>
    <p:sldLayoutId id="2147483764" r:id="rId56"/>
    <p:sldLayoutId id="2147483765" r:id="rId57"/>
    <p:sldLayoutId id="2147483766" r:id="rId58"/>
    <p:sldLayoutId id="2147483767" r:id="rId59"/>
    <p:sldLayoutId id="2147483768" r:id="rId60"/>
    <p:sldLayoutId id="2147483769" r:id="rId61"/>
    <p:sldLayoutId id="2147483773" r:id="rId62"/>
    <p:sldLayoutId id="2147483782" r:id="rId63"/>
    <p:sldLayoutId id="2147483783" r:id="rId64"/>
    <p:sldLayoutId id="2147483784" r:id="rId65"/>
    <p:sldLayoutId id="2147483785" r:id="rId6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lang="en-GB" sz="1800" b="0" i="0" u="none" strike="noStrike" kern="1200" cap="none" spc="0" normalizeH="0" baseline="0" dirty="0">
          <a:ln>
            <a:noFill/>
          </a:ln>
          <a:solidFill>
            <a:srgbClr val="003740"/>
          </a:solidFill>
          <a:effectLst/>
          <a:uFillTx/>
          <a:latin typeface="+mj-lt"/>
          <a:ea typeface="+mn-ea"/>
          <a:cs typeface="+mn-cs"/>
          <a:sym typeface="GT America Extended Medium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500"/>
        </a:spcAft>
        <a:buFont typeface="Arial" panose="020B0604020202020204" pitchFamily="34" charset="0"/>
        <a:buNone/>
        <a:defRPr kumimoji="0" lang="en-US" sz="2000" b="0" i="0" u="none" strike="noStrike" kern="1200" cap="none" spc="0" normalizeH="0" baseline="0" dirty="0">
          <a:ln>
            <a:noFill/>
          </a:ln>
          <a:solidFill>
            <a:srgbClr val="003740"/>
          </a:solidFill>
          <a:effectLst/>
          <a:uFillTx/>
          <a:latin typeface="GT America Extended Thin" panose="00000305000000000000" pitchFamily="50" charset="0"/>
          <a:ea typeface="+mn-ea"/>
          <a:cs typeface="+mn-cs"/>
          <a:sym typeface="GT America Extended Medium"/>
        </a:defRPr>
      </a:lvl1pPr>
      <a:lvl2pPr marL="0" indent="0" algn="l" defTabSz="9144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T America Extended Medium" panose="00000605000000000000" pitchFamily="50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tabLst/>
        <a:defRPr sz="1600" kern="1200">
          <a:solidFill>
            <a:schemeClr val="tx1"/>
          </a:solidFill>
          <a:latin typeface="GT America Light" panose="00000400000000000000" pitchFamily="50" charset="0"/>
          <a:ea typeface="+mn-ea"/>
          <a:cs typeface="+mn-cs"/>
        </a:defRPr>
      </a:lvl3pPr>
      <a:lvl4pPr marL="266700" indent="-2667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</a:buBlip>
        <a:defRPr sz="1600" kern="1200">
          <a:solidFill>
            <a:schemeClr val="tx1"/>
          </a:solidFill>
          <a:latin typeface="GT America Light" panose="00000400000000000000" pitchFamily="50" charset="0"/>
          <a:ea typeface="+mn-ea"/>
          <a:cs typeface="+mn-cs"/>
        </a:defRPr>
      </a:lvl4pPr>
      <a:lvl5pPr marL="539750" indent="-2730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</a:buBlip>
        <a:defRPr sz="1400" kern="1200">
          <a:solidFill>
            <a:schemeClr val="tx1"/>
          </a:solidFill>
          <a:latin typeface="GT America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4" pos="619" userDrawn="1">
          <p15:clr>
            <a:srgbClr val="F26B43"/>
          </p15:clr>
        </p15:guide>
        <p15:guide id="5" orient="horz" pos="774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orient="horz" pos="30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4D478A-BDA5-4DFD-87B0-A127A73C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257175"/>
            <a:ext cx="10513725" cy="6197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EFC2E-2EC8-4684-8BCB-3EC0ABC89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2662" y="1147604"/>
            <a:ext cx="10505732" cy="508968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C4615-5539-4E94-A97F-7F7BA53BA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13545" y="6608756"/>
            <a:ext cx="10522006" cy="20005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r">
              <a:defRPr sz="700">
                <a:solidFill>
                  <a:srgbClr val="C7D3D5"/>
                </a:solidFill>
                <a:latin typeface="GT America Medium" panose="00000600000000000000" pitchFamily="50" charset="0"/>
              </a:defRPr>
            </a:lvl1pPr>
          </a:lstStyle>
          <a:p>
            <a:r>
              <a:rPr lang="en-GB"/>
              <a:t>© 2021 ALLURION TECHNOLOGIES - PROPRIETARY INFORMATION – CONFIDENTIAL</a:t>
            </a:r>
            <a:endParaRPr lang="en-GB">
              <a:latin typeface="GT America Medium" panose="00000600000000000000" pitchFamily="50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F5849-29BE-488C-AC9D-15475251D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8394" y="293351"/>
            <a:ext cx="703606" cy="3019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68E4E43-F721-493A-BAA7-3953E56F3CCB}" type="slidenum">
              <a:rPr lang="en-GB" smtClean="0"/>
              <a:pPr/>
              <a:t>‹#›</a:t>
            </a:fld>
            <a:endParaRPr lang="en-GB" sz="10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F0B356E-0C3B-4E6E-9309-A601D3F71F33}"/>
              </a:ext>
            </a:extLst>
          </p:cNvPr>
          <p:cNvPicPr>
            <a:picLocks noChangeAspect="1"/>
          </p:cNvPicPr>
          <p:nvPr userDrawn="1"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248279" y="277572"/>
            <a:ext cx="205350" cy="20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67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3" r:id="rId21"/>
    <p:sldLayoutId id="2147483814" r:id="rId22"/>
    <p:sldLayoutId id="2147483815" r:id="rId23"/>
    <p:sldLayoutId id="2147483816" r:id="rId24"/>
    <p:sldLayoutId id="2147483817" r:id="rId25"/>
    <p:sldLayoutId id="2147483818" r:id="rId26"/>
    <p:sldLayoutId id="2147483819" r:id="rId27"/>
    <p:sldLayoutId id="2147483820" r:id="rId28"/>
    <p:sldLayoutId id="2147483821" r:id="rId29"/>
    <p:sldLayoutId id="2147483822" r:id="rId30"/>
    <p:sldLayoutId id="2147483823" r:id="rId31"/>
    <p:sldLayoutId id="2147483824" r:id="rId32"/>
    <p:sldLayoutId id="2147483825" r:id="rId33"/>
    <p:sldLayoutId id="2147483826" r:id="rId34"/>
    <p:sldLayoutId id="2147483827" r:id="rId35"/>
    <p:sldLayoutId id="2147483828" r:id="rId36"/>
    <p:sldLayoutId id="2147483829" r:id="rId37"/>
    <p:sldLayoutId id="2147483830" r:id="rId38"/>
    <p:sldLayoutId id="2147483831" r:id="rId39"/>
    <p:sldLayoutId id="2147483832" r:id="rId40"/>
    <p:sldLayoutId id="2147483833" r:id="rId41"/>
    <p:sldLayoutId id="2147483834" r:id="rId42"/>
    <p:sldLayoutId id="2147483835" r:id="rId43"/>
    <p:sldLayoutId id="2147483836" r:id="rId44"/>
    <p:sldLayoutId id="2147483837" r:id="rId45"/>
    <p:sldLayoutId id="2147483838" r:id="rId46"/>
    <p:sldLayoutId id="2147483839" r:id="rId47"/>
    <p:sldLayoutId id="2147483840" r:id="rId48"/>
    <p:sldLayoutId id="2147483841" r:id="rId49"/>
    <p:sldLayoutId id="2147483842" r:id="rId50"/>
    <p:sldLayoutId id="2147483843" r:id="rId51"/>
    <p:sldLayoutId id="2147483844" r:id="rId52"/>
    <p:sldLayoutId id="2147483845" r:id="rId53"/>
    <p:sldLayoutId id="2147483846" r:id="rId54"/>
    <p:sldLayoutId id="2147483847" r:id="rId55"/>
    <p:sldLayoutId id="2147483848" r:id="rId56"/>
    <p:sldLayoutId id="2147483849" r:id="rId57"/>
    <p:sldLayoutId id="2147483850" r:id="rId58"/>
    <p:sldLayoutId id="2147483851" r:id="rId59"/>
    <p:sldLayoutId id="2147483852" r:id="rId60"/>
    <p:sldLayoutId id="2147483853" r:id="rId61"/>
    <p:sldLayoutId id="2147483854" r:id="rId62"/>
    <p:sldLayoutId id="2147483855" r:id="rId63"/>
    <p:sldLayoutId id="2147483856" r:id="rId64"/>
    <p:sldLayoutId id="2147483857" r:id="rId6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0" lang="en-GB" sz="1800" b="0" i="0" u="none" strike="noStrike" kern="1200" cap="none" spc="0" normalizeH="0" baseline="0" dirty="0">
          <a:ln>
            <a:noFill/>
          </a:ln>
          <a:solidFill>
            <a:srgbClr val="003740"/>
          </a:solidFill>
          <a:effectLst/>
          <a:uFillTx/>
          <a:latin typeface="+mj-lt"/>
          <a:ea typeface="+mn-ea"/>
          <a:cs typeface="+mn-cs"/>
          <a:sym typeface="GT America Extended Medium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500"/>
        </a:spcAft>
        <a:buFont typeface="Arial" panose="020B0604020202020204" pitchFamily="34" charset="0"/>
        <a:buNone/>
        <a:defRPr kumimoji="0" lang="en-US" sz="2000" b="0" i="0" u="none" strike="noStrike" kern="1200" cap="none" spc="0" normalizeH="0" baseline="0" dirty="0">
          <a:ln>
            <a:noFill/>
          </a:ln>
          <a:solidFill>
            <a:srgbClr val="003740"/>
          </a:solidFill>
          <a:effectLst/>
          <a:uFillTx/>
          <a:latin typeface="GT America Extended Thin" panose="00000305000000000000" pitchFamily="50" charset="0"/>
          <a:ea typeface="+mn-ea"/>
          <a:cs typeface="+mn-cs"/>
          <a:sym typeface="GT America Extended Medium"/>
        </a:defRPr>
      </a:lvl1pPr>
      <a:lvl2pPr marL="0" indent="0" algn="l" defTabSz="9144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T America Extended Medium" panose="00000605000000000000" pitchFamily="50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tabLst/>
        <a:defRPr sz="1600" kern="1200">
          <a:solidFill>
            <a:schemeClr val="tx1"/>
          </a:solidFill>
          <a:latin typeface="GT America Light" panose="00000400000000000000" pitchFamily="50" charset="0"/>
          <a:ea typeface="+mn-ea"/>
          <a:cs typeface="+mn-cs"/>
        </a:defRPr>
      </a:lvl3pPr>
      <a:lvl4pPr marL="266700" indent="-2667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</a:buBlip>
        <a:defRPr sz="1600" kern="1200">
          <a:solidFill>
            <a:schemeClr val="tx1"/>
          </a:solidFill>
          <a:latin typeface="GT America Light" panose="00000400000000000000" pitchFamily="50" charset="0"/>
          <a:ea typeface="+mn-ea"/>
          <a:cs typeface="+mn-cs"/>
        </a:defRPr>
      </a:lvl4pPr>
      <a:lvl5pPr marL="539750" indent="-2730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</a:buBlip>
        <a:defRPr sz="1400" kern="1200">
          <a:solidFill>
            <a:schemeClr val="tx1"/>
          </a:solidFill>
          <a:latin typeface="GT America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pos="7242">
          <p15:clr>
            <a:srgbClr val="F26B43"/>
          </p15:clr>
        </p15:guide>
        <p15:guide id="4" pos="619">
          <p15:clr>
            <a:srgbClr val="F26B43"/>
          </p15:clr>
        </p15:guide>
        <p15:guide id="5" orient="horz" pos="774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orient="horz" pos="3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9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3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9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9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9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93.xml"/><Relationship Id="rId5" Type="http://schemas.openxmlformats.org/officeDocument/2006/relationships/image" Target="../media/image50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A6241-E94B-1433-9731-6072CA206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b="1" dirty="0"/>
              <a:t>Historical NPS of key markets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1E621-9E22-3DB7-57E6-B58672CC5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10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58887-BD63-0F1D-A677-B81ED3ADFE3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C1C078-B4BF-96DE-70FD-6327C5DCC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127" y="724394"/>
            <a:ext cx="8111745" cy="4867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40A626-1B5D-817E-E8B4-7877DC1C61F3}"/>
              </a:ext>
            </a:extLst>
          </p:cNvPr>
          <p:cNvSpPr txBox="1"/>
          <p:nvPr/>
        </p:nvSpPr>
        <p:spPr>
          <a:xfrm>
            <a:off x="695474" y="5591441"/>
            <a:ext cx="6629283" cy="638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Tx/>
              <a:buSzTx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3740"/>
              </a:solidFill>
              <a:effectLst/>
              <a:uLnTx/>
              <a:uFillTx/>
              <a:latin typeface="GT America Light" panose="00000400000000000000" pitchFamily="50" charset="0"/>
              <a:sym typeface="GT America Extended Medium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Tx/>
              <a:buSzTx/>
              <a:tabLst/>
              <a:defRPr/>
            </a:pPr>
            <a:endParaRPr lang="en-GB" sz="1600" kern="1200" dirty="0">
              <a:latin typeface="GT America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87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9256-2A67-4C62-8BE7-19B534D5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solution</a:t>
            </a:r>
            <a:br>
              <a:rPr lang="en-US" dirty="0"/>
            </a:br>
            <a:r>
              <a:rPr lang="en-US" sz="2400" dirty="0"/>
              <a:t>By Juan Camilo López</a:t>
            </a:r>
            <a:br>
              <a:rPr lang="en-US" dirty="0"/>
            </a:br>
            <a:br>
              <a:rPr lang="en-US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37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FBA381-67FB-48B5-A4A3-4902C69F7D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6BF28F-D4F1-1557-FB28-6D773F0265EB}"/>
              </a:ext>
            </a:extLst>
          </p:cNvPr>
          <p:cNvSpPr/>
          <p:nvPr/>
        </p:nvSpPr>
        <p:spPr>
          <a:xfrm>
            <a:off x="6897731" y="401794"/>
            <a:ext cx="5162464" cy="59742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6ADD9-DAD6-4675-9F6D-269439DB70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48106" y="2465388"/>
            <a:ext cx="9952205" cy="293788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1.    Part A: </a:t>
            </a:r>
            <a:r>
              <a:rPr lang="en-GB" dirty="0">
                <a:solidFill>
                  <a:schemeClr val="accent4">
                    <a:lumMod val="10000"/>
                  </a:schemeClr>
                </a:solidFill>
                <a:effectLst/>
              </a:rPr>
              <a:t>Analysis based on accounts specialty</a:t>
            </a:r>
            <a:endParaRPr lang="en-GB" dirty="0">
              <a:solidFill>
                <a:schemeClr val="accent4">
                  <a:lumMod val="10000"/>
                </a:schemeClr>
              </a:solidFill>
            </a:endParaRPr>
          </a:p>
          <a:p>
            <a:pPr>
              <a:buAutoNum type="arabicPeriod" startAt="2"/>
            </a:pPr>
            <a:r>
              <a:rPr lang="en-GB" b="1" dirty="0"/>
              <a:t>Part B: </a:t>
            </a:r>
            <a:r>
              <a:rPr lang="en-GB" dirty="0"/>
              <a:t>Analysis of our patient satisfaction based on NPS methodology (Net Promoter Score)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2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FC597-1FAD-4B8C-9A55-93886241E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E4E43-F721-493A-BAA7-3953E56F3CCB}" type="slidenum">
              <a:rPr kumimoji="0" lang="en-GB" sz="1000" b="0" i="0" u="none" strike="noStrike" kern="0" cap="none" spc="0" normalizeH="0" baseline="0" noProof="0" smtClean="0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Light"/>
                <a:sym typeface="GT America Extended Medium"/>
              </a:rPr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003740"/>
              </a:solidFill>
              <a:effectLst/>
              <a:uLnTx/>
              <a:uFillTx/>
              <a:latin typeface="GT America Light"/>
              <a:sym typeface="GT America Extended Medium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604BF-0947-4796-A443-C9F64D24E0E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>
                <a:ln>
                  <a:noFill/>
                </a:ln>
                <a:solidFill>
                  <a:srgbClr val="C7CDC9"/>
                </a:solidFill>
                <a:effectLst/>
                <a:uLnTx/>
                <a:uFillTx/>
                <a:latin typeface="GT America Medium" panose="00000600000000000000" pitchFamily="50" charset="0"/>
                <a:sym typeface="GT America Extended Medium"/>
              </a:rPr>
              <a:t>© 2021 ALLURION TECHNOLOGIES - PROPRIETARY INFORMATION – 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800BE-C8F6-4F3B-8E8A-3117F6319018}"/>
              </a:ext>
            </a:extLst>
          </p:cNvPr>
          <p:cNvSpPr txBox="1"/>
          <p:nvPr/>
        </p:nvSpPr>
        <p:spPr>
          <a:xfrm>
            <a:off x="982800" y="1057135"/>
            <a:ext cx="9990000" cy="1081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Tx/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Light" panose="00000400000000000000" pitchFamily="50" charset="0"/>
                <a:sym typeface="GT America Extended Medium"/>
              </a:rPr>
              <a:t>In this part, we are going to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Light" panose="00000400000000000000" pitchFamily="50" charset="0"/>
                <a:sym typeface="GT America Extended Medium"/>
              </a:rPr>
              <a:t>analyze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Light" panose="00000400000000000000" pitchFamily="50" charset="0"/>
                <a:sym typeface="GT America Extended Medium"/>
              </a:rPr>
              <a:t> quarterly sales  and their dependency on the type of account (Specialty feature)</a:t>
            </a: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Tx/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lang="en-GB" sz="1600" kern="1200" dirty="0">
                <a:latin typeface="GT America Light" panose="00000400000000000000" pitchFamily="50" charset="0"/>
              </a:rPr>
              <a:t>Our dataset consists of 574 entries with 28 features each; the 7 shown below and  21 extra that correspond to quarterly sales from 2017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693091-9D8F-4398-B092-643C55610633}"/>
              </a:ext>
            </a:extLst>
          </p:cNvPr>
          <p:cNvSpPr txBox="1"/>
          <p:nvPr/>
        </p:nvSpPr>
        <p:spPr>
          <a:xfrm>
            <a:off x="982800" y="686396"/>
            <a:ext cx="524717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kern="1200" dirty="0">
                <a:latin typeface="GT America Light" panose="00000400000000000000" pitchFamily="50" charset="0"/>
              </a:rPr>
              <a:t>Part A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003740"/>
              </a:solidFill>
              <a:effectLst/>
              <a:uLnTx/>
              <a:uFillTx/>
              <a:latin typeface="GT America Light" panose="00000400000000000000" pitchFamily="50" charset="0"/>
              <a:sym typeface="GT America Extended Mediu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99D878-ACAA-2221-360A-831CC3BD6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950" y="2311227"/>
            <a:ext cx="8928100" cy="2070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EAE3CE-3EC3-ED77-37A1-98B5FB972ED7}"/>
              </a:ext>
            </a:extLst>
          </p:cNvPr>
          <p:cNvSpPr txBox="1"/>
          <p:nvPr/>
        </p:nvSpPr>
        <p:spPr>
          <a:xfrm>
            <a:off x="982800" y="4775696"/>
            <a:ext cx="9990000" cy="859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Tx/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Light" panose="00000400000000000000" pitchFamily="50" charset="0"/>
                <a:sym typeface="GT America Extended Medium"/>
              </a:rPr>
              <a:t>The data was cleaned</a:t>
            </a:r>
            <a:r>
              <a:rPr lang="en-GB" sz="1600" kern="1200" dirty="0">
                <a:latin typeface="GT America Light" panose="00000400000000000000" pitchFamily="50" charset="0"/>
              </a:rPr>
              <a:t> and manipulated using Pandas, which is the most famous data frame manipulation library in Python</a:t>
            </a: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Tx/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lang="en-GB" sz="1600" kern="1200" dirty="0">
                <a:latin typeface="GT America Light" panose="00000400000000000000" pitchFamily="50" charset="0"/>
              </a:rPr>
              <a:t>Every result and graph was created using the DataViz library Seaborn </a:t>
            </a:r>
          </a:p>
        </p:txBody>
      </p:sp>
    </p:spTree>
    <p:extLst>
      <p:ext uri="{BB962C8B-B14F-4D97-AF65-F5344CB8AC3E}">
        <p14:creationId xmlns:p14="http://schemas.microsoft.com/office/powerpoint/2010/main" val="315153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72C47C-2DA5-BBA2-62A3-9D9ABB685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5E724-7A81-0944-6018-3BFA61EAE45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E6113B-9802-7029-987F-1FB59BA6B864}"/>
              </a:ext>
            </a:extLst>
          </p:cNvPr>
          <p:cNvSpPr txBox="1"/>
          <p:nvPr/>
        </p:nvSpPr>
        <p:spPr>
          <a:xfrm>
            <a:off x="456577" y="5362261"/>
            <a:ext cx="11269550" cy="1245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100" b="1" dirty="0"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</a:rPr>
              <a:t>Recall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  <a:sym typeface="GT America Extended Medium"/>
              </a:rPr>
              <a:t>:</a:t>
            </a:r>
          </a:p>
          <a:p>
            <a:pPr marR="0" lvl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b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  <a:sym typeface="GT America Extended Medium"/>
              </a:rPr>
            </a:br>
            <a:r>
              <a:rPr lang="en-GB" sz="1200" dirty="0">
                <a:solidFill>
                  <a:srgbClr val="0070C0"/>
                </a:solidFill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</a:rPr>
              <a:t>Core account: </a:t>
            </a:r>
            <a:r>
              <a:rPr lang="en-GB" sz="1200" dirty="0"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</a:rPr>
              <a:t>Accounts with a bariatric surgeon or a gastroenterologist/Endoscopist</a:t>
            </a:r>
          </a:p>
          <a:p>
            <a:pPr marR="0" lvl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  <a:sym typeface="GT America Extended Medium"/>
              </a:rPr>
              <a:t>Non-Core account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  <a:sym typeface="GT America Extended Medium"/>
              </a:rPr>
              <a:t>: </a:t>
            </a:r>
            <a:r>
              <a:rPr lang="en-GB" sz="1200" dirty="0"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</a:rPr>
              <a:t>A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  <a:sym typeface="GT America Extended Medium"/>
              </a:rPr>
              <a:t>ccounts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  <a:sym typeface="GT America Extended Medium"/>
              </a:rPr>
              <a:t> with an Aesthetic physician, a physician nutritionist, or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  <a:sym typeface="GT America Extended Medium"/>
              </a:rPr>
              <a:t>othe</a:t>
            </a:r>
            <a:r>
              <a:rPr lang="en-GB" sz="1200" dirty="0" err="1"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</a:rPr>
              <a:t>rs</a:t>
            </a:r>
            <a:endParaRPr lang="en-GB" sz="1200" dirty="0">
              <a:latin typeface="GT America Extended"/>
              <a:ea typeface="DengXian" panose="02010600030101010101" pitchFamily="2" charset="-122"/>
              <a:cs typeface="DecoType Thuluth" panose="02010000000000000000" pitchFamily="2" charset="-78"/>
            </a:endParaRPr>
          </a:p>
          <a:p>
            <a:pPr marR="0" lvl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  <a:sym typeface="GT America Extended Medium"/>
              </a:rPr>
              <a:t>Multispecialty: 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  <a:sym typeface="GT America Extended Medium"/>
              </a:rPr>
              <a:t>Accounts with physicians from both types</a:t>
            </a:r>
          </a:p>
          <a:p>
            <a:pPr marR="0" lvl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1400" dirty="0">
              <a:latin typeface="GT America Extended"/>
              <a:ea typeface="DengXian" panose="02010600030101010101" pitchFamily="2" charset="-122"/>
              <a:cs typeface="DecoType Thuluth" panose="02010000000000000000" pitchFamily="2" charset="-78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971FE0A-6459-31FF-FD15-47D997A07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49" y="570726"/>
            <a:ext cx="5853503" cy="453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2187FAB-99DA-FF6C-268B-E1FD446A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650" y="591680"/>
            <a:ext cx="5858154" cy="453600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61333EF-4CA7-C0A2-F4F7-8F923E8C7D18}"/>
              </a:ext>
            </a:extLst>
          </p:cNvPr>
          <p:cNvSpPr txBox="1"/>
          <p:nvPr/>
        </p:nvSpPr>
        <p:spPr>
          <a:xfrm>
            <a:off x="685916" y="256347"/>
            <a:ext cx="524717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Light" panose="00000400000000000000" pitchFamily="50" charset="0"/>
                <a:sym typeface="GT America Extended Medium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34752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72C47C-2DA5-BBA2-62A3-9D9ABB685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5E724-7A81-0944-6018-3BFA61EAE45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E6113B-9802-7029-987F-1FB59BA6B864}"/>
              </a:ext>
            </a:extLst>
          </p:cNvPr>
          <p:cNvSpPr txBox="1"/>
          <p:nvPr/>
        </p:nvSpPr>
        <p:spPr>
          <a:xfrm>
            <a:off x="456577" y="5362261"/>
            <a:ext cx="1126955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100" b="1" dirty="0"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</a:rPr>
              <a:t>Recall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  <a:sym typeface="GT America Extended Medium"/>
              </a:rPr>
              <a:t>:</a:t>
            </a:r>
          </a:p>
          <a:p>
            <a:pPr marR="0" lvl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b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  <a:sym typeface="GT America Extended Medium"/>
              </a:rPr>
            </a:br>
            <a:r>
              <a:rPr lang="en-GB" sz="1200" dirty="0">
                <a:solidFill>
                  <a:srgbClr val="0070C0"/>
                </a:solidFill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</a:rPr>
              <a:t>Core account: </a:t>
            </a:r>
            <a:r>
              <a:rPr lang="en-GB" sz="1200" dirty="0"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</a:rPr>
              <a:t>Accounts with a bariatric surgeon or a gastroenterologist/Endoscopist</a:t>
            </a:r>
          </a:p>
          <a:p>
            <a:pPr marR="0" lvl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  <a:sym typeface="GT America Extended Medium"/>
              </a:rPr>
              <a:t>Non-Core account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  <a:sym typeface="GT America Extended Medium"/>
              </a:rPr>
              <a:t>: </a:t>
            </a:r>
            <a:r>
              <a:rPr lang="en-GB" sz="1200" dirty="0"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</a:rPr>
              <a:t>A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  <a:sym typeface="GT America Extended Medium"/>
              </a:rPr>
              <a:t>ccounts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  <a:sym typeface="GT America Extended Medium"/>
              </a:rPr>
              <a:t> with an Aesthetic physician, a physician nutritionist, or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  <a:sym typeface="GT America Extended Medium"/>
              </a:rPr>
              <a:t>othe</a:t>
            </a:r>
            <a:r>
              <a:rPr lang="en-GB" sz="1200" dirty="0" err="1"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</a:rPr>
              <a:t>rs</a:t>
            </a:r>
            <a:endParaRPr lang="en-GB" sz="1200" dirty="0">
              <a:latin typeface="GT America Extended"/>
              <a:ea typeface="DengXian" panose="02010600030101010101" pitchFamily="2" charset="-122"/>
              <a:cs typeface="DecoType Thuluth" panose="02010000000000000000" pitchFamily="2" charset="-78"/>
            </a:endParaRPr>
          </a:p>
          <a:p>
            <a:pPr marR="0" lvl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  <a:sym typeface="GT America Extended Medium"/>
              </a:rPr>
              <a:t>Multispecialty: 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  <a:sym typeface="GT America Extended Medium"/>
              </a:rPr>
              <a:t>Accounts with physicians from both types</a:t>
            </a:r>
          </a:p>
          <a:p>
            <a:pPr marR="0" lvl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1400" dirty="0">
              <a:latin typeface="GT America Extended"/>
              <a:ea typeface="DengXian" panose="02010600030101010101" pitchFamily="2" charset="-122"/>
              <a:cs typeface="DecoType Thuluth" panose="02010000000000000000" pitchFamily="2" charset="-78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971FE0A-6459-31FF-FD15-47D997A07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49" y="570726"/>
            <a:ext cx="5853503" cy="453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41D22BD-D5D6-8737-5BC8-B0F230D13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591681"/>
            <a:ext cx="5858152" cy="453600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1A266ED5-1EFA-E96B-1E96-E1B2BEAA2CAE}"/>
              </a:ext>
            </a:extLst>
          </p:cNvPr>
          <p:cNvSpPr/>
          <p:nvPr/>
        </p:nvSpPr>
        <p:spPr>
          <a:xfrm>
            <a:off x="6091352" y="804671"/>
            <a:ext cx="5978728" cy="4532399"/>
          </a:xfrm>
          <a:prstGeom prst="frame">
            <a:avLst>
              <a:gd name="adj1" fmla="val 708"/>
            </a:avLst>
          </a:prstGeom>
          <a:solidFill>
            <a:schemeClr val="tx1"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171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72C47C-2DA5-BBA2-62A3-9D9ABB685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5E724-7A81-0944-6018-3BFA61EAE45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E6113B-9802-7029-987F-1FB59BA6B864}"/>
              </a:ext>
            </a:extLst>
          </p:cNvPr>
          <p:cNvSpPr txBox="1"/>
          <p:nvPr/>
        </p:nvSpPr>
        <p:spPr>
          <a:xfrm>
            <a:off x="6665433" y="1466748"/>
            <a:ext cx="4192518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100" b="1" i="0" u="none" strike="noStrike" kern="0" cap="none" spc="0" normalizeH="0" baseline="0" noProof="0" dirty="0">
              <a:ln>
                <a:noFill/>
              </a:ln>
              <a:solidFill>
                <a:srgbClr val="003740"/>
              </a:solidFill>
              <a:effectLst/>
              <a:uLnTx/>
              <a:uFillTx/>
              <a:latin typeface="GT America Extended"/>
              <a:ea typeface="DengXian" panose="02010600030101010101" pitchFamily="2" charset="-122"/>
              <a:cs typeface="DecoType Thuluth" panose="02010000000000000000" pitchFamily="2" charset="-78"/>
              <a:sym typeface="GT America Extended Medium"/>
            </a:endParaRPr>
          </a:p>
          <a:p>
            <a:pPr marL="400050" lvl="0" indent="-400050">
              <a:buFont typeface="+mj-lt"/>
              <a:buAutoNum type="romanUcPeriod"/>
              <a:defRPr/>
            </a:pPr>
            <a:r>
              <a:rPr lang="en-GB" sz="1400" dirty="0">
                <a:solidFill>
                  <a:schemeClr val="tx1"/>
                </a:solidFill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</a:rPr>
              <a:t>For the past 3 years, the number of new core accounts created per quarter is highly correlated with the sales from core accounts</a:t>
            </a:r>
          </a:p>
          <a:p>
            <a:pPr marL="400050" lvl="0" indent="-400050">
              <a:buFont typeface="+mj-lt"/>
              <a:buAutoNum type="romanUcPeriod"/>
              <a:defRPr/>
            </a:pPr>
            <a:endParaRPr lang="en-GB" sz="1400" dirty="0">
              <a:solidFill>
                <a:schemeClr val="tx1"/>
              </a:solidFill>
              <a:latin typeface="GT America Extended"/>
              <a:ea typeface="DengXian" panose="02010600030101010101" pitchFamily="2" charset="-122"/>
              <a:cs typeface="DecoType Thuluth" panose="02010000000000000000" pitchFamily="2" charset="-78"/>
            </a:endParaRPr>
          </a:p>
          <a:p>
            <a:pPr marL="400050" lvl="0" indent="-400050">
              <a:buFont typeface="+mj-lt"/>
              <a:buAutoNum type="romanUcPeriod"/>
              <a:defRPr/>
            </a:pPr>
            <a:r>
              <a:rPr lang="en-GB" sz="1400" dirty="0">
                <a:solidFill>
                  <a:schemeClr val="tx1"/>
                </a:solidFill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</a:rPr>
              <a:t>This means that we can safely assume a </a:t>
            </a:r>
            <a:r>
              <a:rPr lang="en-GB" sz="1400" dirty="0">
                <a:solidFill>
                  <a:srgbClr val="FF0000"/>
                </a:solidFill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</a:rPr>
              <a:t>linear relationship</a:t>
            </a:r>
            <a:r>
              <a:rPr lang="en-GB" sz="1400" dirty="0">
                <a:solidFill>
                  <a:schemeClr val="tx1"/>
                </a:solidFill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</a:rPr>
              <a:t> between the increase in popularity of core accounts and sales</a:t>
            </a:r>
          </a:p>
          <a:p>
            <a:pPr marL="400050" lvl="0" indent="-400050">
              <a:buFont typeface="+mj-lt"/>
              <a:buAutoNum type="romanUcPeriod"/>
              <a:defRPr/>
            </a:pPr>
            <a:endParaRPr lang="en-GB" sz="1400" dirty="0">
              <a:solidFill>
                <a:schemeClr val="tx1"/>
              </a:solidFill>
              <a:latin typeface="GT America Extended"/>
              <a:ea typeface="DengXian" panose="02010600030101010101" pitchFamily="2" charset="-122"/>
              <a:cs typeface="DecoType Thuluth" panose="02010000000000000000" pitchFamily="2" charset="-78"/>
            </a:endParaRPr>
          </a:p>
          <a:p>
            <a:pPr marL="400050" lvl="0" indent="-400050">
              <a:buFont typeface="+mj-lt"/>
              <a:buAutoNum type="romanUcPeriod"/>
              <a:defRPr/>
            </a:pPr>
            <a:r>
              <a:rPr lang="en-GB" sz="1400" dirty="0">
                <a:solidFill>
                  <a:schemeClr val="tx1"/>
                </a:solidFill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</a:rPr>
              <a:t>if we can associate another variable with the popularity of core accounts (</a:t>
            </a:r>
            <a:r>
              <a:rPr lang="en-GB" sz="1400" dirty="0" err="1">
                <a:solidFill>
                  <a:schemeClr val="tx1"/>
                </a:solidFill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</a:rPr>
              <a:t>e.g</a:t>
            </a:r>
            <a:r>
              <a:rPr lang="en-GB" sz="1400" dirty="0">
                <a:solidFill>
                  <a:schemeClr val="tx1"/>
                </a:solidFill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</a:rPr>
              <a:t> marketing expenses) we can </a:t>
            </a:r>
            <a:r>
              <a:rPr lang="en-GB" sz="1400" dirty="0">
                <a:solidFill>
                  <a:srgbClr val="FF0000"/>
                </a:solidFill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</a:rPr>
              <a:t>predict future sales</a:t>
            </a:r>
          </a:p>
          <a:p>
            <a:pPr marR="0" lvl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b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Extended"/>
                <a:ea typeface="DengXian" panose="02010600030101010101" pitchFamily="2" charset="-122"/>
                <a:cs typeface="DecoType Thuluth" panose="02010000000000000000" pitchFamily="2" charset="-78"/>
                <a:sym typeface="GT America Extended Medium"/>
              </a:rPr>
            </a:b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3740"/>
              </a:solidFill>
              <a:effectLst/>
              <a:uLnTx/>
              <a:uFillTx/>
              <a:latin typeface="GT America Extended"/>
              <a:ea typeface="DengXian" panose="02010600030101010101" pitchFamily="2" charset="-122"/>
              <a:cs typeface="DecoType Thuluth" panose="02010000000000000000" pitchFamily="2" charset="-78"/>
              <a:sym typeface="GT America Extended Medium"/>
            </a:endParaRPr>
          </a:p>
          <a:p>
            <a:pPr marR="0" lvl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1400" dirty="0">
              <a:latin typeface="GT America Extended"/>
              <a:ea typeface="DengXian" panose="02010600030101010101" pitchFamily="2" charset="-122"/>
              <a:cs typeface="DecoType Thuluth" panose="020100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C1B3E-3CBB-C504-5DD9-85841B13D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99" y="595281"/>
            <a:ext cx="2929417" cy="4536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733DB-57F6-5DC9-C712-041346C3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016" y="595281"/>
            <a:ext cx="2929418" cy="4536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979B8E-F433-0664-723E-70404066387B}"/>
              </a:ext>
            </a:extLst>
          </p:cNvPr>
          <p:cNvSpPr txBox="1"/>
          <p:nvPr/>
        </p:nvSpPr>
        <p:spPr>
          <a:xfrm>
            <a:off x="8314720" y="1048730"/>
            <a:ext cx="8939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kern="1200" dirty="0">
                <a:latin typeface="GT America Light" panose="00000400000000000000" pitchFamily="50" charset="0"/>
              </a:rPr>
              <a:t>Insights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003740"/>
              </a:solidFill>
              <a:effectLst/>
              <a:uLnTx/>
              <a:uFillTx/>
              <a:latin typeface="GT America Light" panose="00000400000000000000" pitchFamily="50" charset="0"/>
              <a:sym typeface="GT America Extend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22549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FC597-1FAD-4B8C-9A55-93886241E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8E4E43-F721-493A-BAA7-3953E56F3CCB}" type="slidenum">
              <a:rPr kumimoji="0" lang="en-GB" sz="1000" b="0" i="0" u="none" strike="noStrike" kern="0" cap="none" spc="0" normalizeH="0" baseline="0" noProof="0" smtClean="0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Light"/>
                <a:sym typeface="GT America Extended Medium"/>
              </a:rPr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003740"/>
              </a:solidFill>
              <a:effectLst/>
              <a:uLnTx/>
              <a:uFillTx/>
              <a:latin typeface="GT America Light"/>
              <a:sym typeface="GT America Extended Medium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604BF-0947-4796-A443-C9F64D24E0E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>
                <a:ln>
                  <a:noFill/>
                </a:ln>
                <a:solidFill>
                  <a:srgbClr val="C7CDC9"/>
                </a:solidFill>
                <a:effectLst/>
                <a:uLnTx/>
                <a:uFillTx/>
                <a:latin typeface="GT America Medium" panose="00000600000000000000" pitchFamily="50" charset="0"/>
                <a:sym typeface="GT America Extended Medium"/>
              </a:rPr>
              <a:t>© 2021 ALLURION TECHNOLOGIES - PROPRIETARY INFORMATION – 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800BE-C8F6-4F3B-8E8A-3117F6319018}"/>
              </a:ext>
            </a:extLst>
          </p:cNvPr>
          <p:cNvSpPr txBox="1"/>
          <p:nvPr/>
        </p:nvSpPr>
        <p:spPr>
          <a:xfrm>
            <a:off x="982800" y="1057135"/>
            <a:ext cx="9990000" cy="1183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Tx/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Light" panose="00000400000000000000" pitchFamily="50" charset="0"/>
                <a:sym typeface="GT America Extended Medium"/>
              </a:rPr>
              <a:t>For this part, we are going to monitor the patient satisfaction database, which </a:t>
            </a:r>
            <a:r>
              <a:rPr lang="en-GB" sz="1600" kern="1200" dirty="0">
                <a:latin typeface="GT America Light" panose="00000400000000000000" pitchFamily="50" charset="0"/>
              </a:rPr>
              <a:t>recollected via the user satisfaction app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3740"/>
              </a:solidFill>
              <a:effectLst/>
              <a:uLnTx/>
              <a:uFillTx/>
              <a:latin typeface="GT America Light" panose="00000400000000000000" pitchFamily="50" charset="0"/>
              <a:sym typeface="GT America Extended Medium"/>
            </a:endParaRP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Tx/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lang="en-GB" sz="1600" kern="1200" dirty="0">
                <a:latin typeface="GT America Light" panose="00000400000000000000" pitchFamily="50" charset="0"/>
              </a:rPr>
              <a:t>This database consists of 5 different features with 15419 entries.</a:t>
            </a: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Tx/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Light" panose="00000400000000000000" pitchFamily="50" charset="0"/>
                <a:sym typeface="Wingdings" panose="05000000000000000000" pitchFamily="2" charset="2"/>
              </a:rPr>
              <a:t>To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Light" panose="00000400000000000000" pitchFamily="50" charset="0"/>
                <a:sym typeface="Wingdings" panose="05000000000000000000" pitchFamily="2" charset="2"/>
              </a:rPr>
              <a:t>analyze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Light" panose="00000400000000000000" pitchFamily="50" charset="0"/>
                <a:sym typeface="Wingdings" panose="05000000000000000000" pitchFamily="2" charset="2"/>
              </a:rPr>
              <a:t> the database we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Light" panose="00000400000000000000" pitchFamily="50" charset="0"/>
                <a:sym typeface="Wingdings" panose="05000000000000000000" pitchFamily="2" charset="2"/>
              </a:rPr>
              <a:t>ar</a:t>
            </a:r>
            <a:r>
              <a:rPr lang="en-GB" sz="1600" kern="1200" dirty="0">
                <a:latin typeface="GT America Light" panose="00000400000000000000" pitchFamily="50" charset="0"/>
                <a:sym typeface="Wingdings" panose="05000000000000000000" pitchFamily="2" charset="2"/>
              </a:rPr>
              <a:t>e going to use the NPS metric, which is calculated using in the following way: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693091-9D8F-4398-B092-643C55610633}"/>
              </a:ext>
            </a:extLst>
          </p:cNvPr>
          <p:cNvSpPr txBox="1"/>
          <p:nvPr/>
        </p:nvSpPr>
        <p:spPr>
          <a:xfrm>
            <a:off x="982800" y="686396"/>
            <a:ext cx="524717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kern="1200" dirty="0">
                <a:latin typeface="GT America Light" panose="00000400000000000000" pitchFamily="50" charset="0"/>
              </a:rPr>
              <a:t>Part B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003740"/>
              </a:solidFill>
              <a:effectLst/>
              <a:uLnTx/>
              <a:uFillTx/>
              <a:latin typeface="GT America Light" panose="00000400000000000000" pitchFamily="50" charset="0"/>
              <a:sym typeface="GT America Extended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C9FC3C-B5B1-190F-044B-78EB0284C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03" y="4111891"/>
            <a:ext cx="10344594" cy="20597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14B079-7998-0F6D-10C7-AF8DB63978E2}"/>
                  </a:ext>
                </a:extLst>
              </p:cNvPr>
              <p:cNvSpPr txBox="1"/>
              <p:nvPr/>
            </p:nvSpPr>
            <p:spPr>
              <a:xfrm>
                <a:off x="2125681" y="2463142"/>
                <a:ext cx="6780812" cy="430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 hangingPunct="1">
                  <a:lnSpc>
                    <a:spcPct val="90000"/>
                  </a:lnSpc>
                  <a:spcBef>
                    <a:spcPts val="5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𝑁𝑃𝑆</m:t>
                      </m:r>
                      <m:r>
                        <a:rPr lang="fr-FR" sz="16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=100 ∗</m:t>
                      </m:r>
                      <m:f>
                        <m:fPr>
                          <m:ctrlPr>
                            <a:rPr lang="fr-FR" sz="16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fr-FR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𝑝𝑟𝑜𝑚𝑜𝑡𝑒𝑟𝑠</m:t>
                              </m:r>
                              <m:r>
                                <a:rPr lang="fr-FR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fr-FR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𝑑𝑒𝑡𝑟𝑎𝑐𝑡𝑜𝑟𝑠</m:t>
                              </m:r>
                            </m:e>
                          </m:d>
                        </m:num>
                        <m:den>
                          <m:r>
                            <a:rPr lang="fr-FR" sz="16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den>
                      </m:f>
                    </m:oMath>
                  </m:oMathPara>
                </a14:m>
                <a:endParaRPr lang="en-FR" sz="1600" kern="1200" dirty="0" err="1">
                  <a:solidFill>
                    <a:schemeClr val="tx1"/>
                  </a:solidFill>
                  <a:latin typeface="GT America Light" panose="00000400000000000000" pitchFamily="50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14B079-7998-0F6D-10C7-AF8DB6397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681" y="2463142"/>
                <a:ext cx="6780812" cy="430118"/>
              </a:xfrm>
              <a:prstGeom prst="rect">
                <a:avLst/>
              </a:prstGeom>
              <a:blipFill>
                <a:blip r:embed="rId5"/>
                <a:stretch>
                  <a:fillRect t="-11111" b="-16667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AC6D5C4-9F0E-6263-D387-D7615819EEA9}"/>
              </a:ext>
            </a:extLst>
          </p:cNvPr>
          <p:cNvSpPr txBox="1"/>
          <p:nvPr/>
        </p:nvSpPr>
        <p:spPr>
          <a:xfrm>
            <a:off x="1316735" y="3073227"/>
            <a:ext cx="9322129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hangingPunct="1">
              <a:lnSpc>
                <a:spcPct val="90000"/>
              </a:lnSpc>
              <a:spcBef>
                <a:spcPts val="500"/>
              </a:spcBef>
            </a:pPr>
            <a:r>
              <a:rPr lang="en-GB" sz="1400" kern="1200" dirty="0">
                <a:solidFill>
                  <a:schemeClr val="tx1"/>
                </a:solidFill>
                <a:latin typeface="GT America Light" panose="00000400000000000000" pitchFamily="50" charset="0"/>
              </a:rPr>
              <a:t>W</a:t>
            </a:r>
            <a:r>
              <a:rPr lang="en-FR" sz="1400" kern="1200" dirty="0">
                <a:solidFill>
                  <a:schemeClr val="tx1"/>
                </a:solidFill>
                <a:latin typeface="GT America Light" panose="00000400000000000000" pitchFamily="50" charset="0"/>
              </a:rPr>
              <a:t>here promoters are the number of people that rated 9 or 10, and detractors are the number of people that rated 6 or less</a:t>
            </a:r>
          </a:p>
        </p:txBody>
      </p:sp>
    </p:spTree>
    <p:extLst>
      <p:ext uri="{BB962C8B-B14F-4D97-AF65-F5344CB8AC3E}">
        <p14:creationId xmlns:p14="http://schemas.microsoft.com/office/powerpoint/2010/main" val="3561938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6244-CA63-60F4-30FC-D81BE342F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2791" y="1818219"/>
            <a:ext cx="1440479" cy="619763"/>
          </a:xfrm>
        </p:spPr>
        <p:txBody>
          <a:bodyPr/>
          <a:lstStyle/>
          <a:p>
            <a:r>
              <a:rPr lang="en-FR" b="1" dirty="0"/>
              <a:t>Overall NPS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072390-C55E-8F72-9697-8CE5F8FE3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E4E43-F721-493A-BAA7-3953E56F3CCB}" type="slidenum">
              <a:rPr lang="en-GB" smtClean="0"/>
              <a:t>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EE6683-CCBE-FC00-7D25-7F5D6C34460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© 2021 ALLURION TECHNOLOGIES - PROPRIETARY INFORMATION – CONFIDENTIAL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9F91FB-7E07-E625-1575-06F123EF3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825" y="1231900"/>
            <a:ext cx="5854700" cy="4394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EE142D-4B3A-423F-383C-F462619A1AE5}"/>
              </a:ext>
            </a:extLst>
          </p:cNvPr>
          <p:cNvSpPr txBox="1"/>
          <p:nvPr/>
        </p:nvSpPr>
        <p:spPr>
          <a:xfrm>
            <a:off x="982800" y="2393845"/>
            <a:ext cx="4040462" cy="2394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Light" panose="00000400000000000000" pitchFamily="50" charset="0"/>
                <a:sym typeface="GT America Extended Medium"/>
              </a:rPr>
              <a:t>The overall historical NPS was found to be 25</a:t>
            </a: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endParaRPr lang="en-GB" sz="1600" kern="1200" dirty="0">
              <a:latin typeface="GT America Light" panose="00000400000000000000" pitchFamily="50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Tx/>
              <a:buSzTx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3740"/>
              </a:solidFill>
              <a:effectLst/>
              <a:uLnTx/>
              <a:uFillTx/>
              <a:latin typeface="GT America Light" panose="00000400000000000000" pitchFamily="50" charset="0"/>
              <a:sym typeface="GT America Extended Medium"/>
            </a:endParaRP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30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lang="en-GB" sz="1600" kern="1200" dirty="0">
                <a:latin typeface="GT America Light" panose="00000400000000000000" pitchFamily="50" charset="0"/>
              </a:rPr>
              <a:t>The monthly values for the NPS were plotted. The values have been historically confined between 35 and 20, which is fairly stable since the scale ranges from -100 to 100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A77511-237C-5ECE-894B-48C6F8A9B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73" y="2929310"/>
            <a:ext cx="4999952" cy="3777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6B997F-4B09-08E9-91E9-DEEE25555164}"/>
              </a:ext>
            </a:extLst>
          </p:cNvPr>
          <p:cNvSpPr txBox="1"/>
          <p:nvPr/>
        </p:nvSpPr>
        <p:spPr>
          <a:xfrm>
            <a:off x="641873" y="269674"/>
            <a:ext cx="524717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3740"/>
                </a:solidFill>
                <a:effectLst/>
                <a:uLnTx/>
                <a:uFillTx/>
                <a:latin typeface="GT America Light" panose="00000400000000000000" pitchFamily="50" charset="0"/>
                <a:sym typeface="GT America Extended Medium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96414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Allurion Template">
  <a:themeElements>
    <a:clrScheme name="Allurion 2021">
      <a:dk1>
        <a:srgbClr val="003740"/>
      </a:dk1>
      <a:lt1>
        <a:srgbClr val="FFFFFF"/>
      </a:lt1>
      <a:dk2>
        <a:srgbClr val="003740"/>
      </a:dk2>
      <a:lt2>
        <a:srgbClr val="FFF8F0"/>
      </a:lt2>
      <a:accent1>
        <a:srgbClr val="9AA6DA"/>
      </a:accent1>
      <a:accent2>
        <a:srgbClr val="DEEAB3"/>
      </a:accent2>
      <a:accent3>
        <a:srgbClr val="B49696"/>
      </a:accent3>
      <a:accent4>
        <a:srgbClr val="DACACA"/>
      </a:accent4>
      <a:accent5>
        <a:srgbClr val="FFF8F0"/>
      </a:accent5>
      <a:accent6>
        <a:srgbClr val="565D7A"/>
      </a:accent6>
      <a:hlink>
        <a:srgbClr val="003740"/>
      </a:hlink>
      <a:folHlink>
        <a:srgbClr val="003740"/>
      </a:folHlink>
    </a:clrScheme>
    <a:fontScheme name="Allurion">
      <a:majorFont>
        <a:latin typeface="GT America Extended Medium"/>
        <a:ea typeface="Helvetica"/>
        <a:cs typeface="Helvetica"/>
      </a:majorFont>
      <a:minorFont>
        <a:latin typeface="GT America Light"/>
        <a:ea typeface="GT America Extended Medium"/>
        <a:cs typeface="GT America Extended Mediu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66700" indent="-266700" algn="l" hangingPunct="1">
          <a:lnSpc>
            <a:spcPct val="90000"/>
          </a:lnSpc>
          <a:spcBef>
            <a:spcPts val="500"/>
          </a:spcBef>
          <a:buBlip>
            <a:blip xmlns:r="http://schemas.openxmlformats.org/officeDocument/2006/relationships"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</a:buBlip>
          <a:defRPr sz="1600" kern="1200" dirty="0" err="1">
            <a:solidFill>
              <a:schemeClr val="tx1"/>
            </a:solidFill>
            <a:latin typeface="GT America Light" panose="00000400000000000000" pitchFamily="50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llurion_Powerpoint Template_2022.potm" id="{0CDEC5D5-9B6A-4993-A66D-0A449BDAFAFE}" vid="{270EDA9C-A12C-446B-A243-452FB7F71B62}"/>
    </a:ext>
  </a:extLst>
</a:theme>
</file>

<file path=ppt/theme/theme2.xml><?xml version="1.0" encoding="utf-8"?>
<a:theme xmlns:a="http://schemas.openxmlformats.org/drawingml/2006/main" name="1_Allurion Template">
  <a:themeElements>
    <a:clrScheme name="Allurion 2021">
      <a:dk1>
        <a:srgbClr val="003740"/>
      </a:dk1>
      <a:lt1>
        <a:srgbClr val="FFFFFF"/>
      </a:lt1>
      <a:dk2>
        <a:srgbClr val="003740"/>
      </a:dk2>
      <a:lt2>
        <a:srgbClr val="FFF8F0"/>
      </a:lt2>
      <a:accent1>
        <a:srgbClr val="9AA6DA"/>
      </a:accent1>
      <a:accent2>
        <a:srgbClr val="DEEAB3"/>
      </a:accent2>
      <a:accent3>
        <a:srgbClr val="B49696"/>
      </a:accent3>
      <a:accent4>
        <a:srgbClr val="DACACA"/>
      </a:accent4>
      <a:accent5>
        <a:srgbClr val="FFF8F0"/>
      </a:accent5>
      <a:accent6>
        <a:srgbClr val="565D7A"/>
      </a:accent6>
      <a:hlink>
        <a:srgbClr val="003740"/>
      </a:hlink>
      <a:folHlink>
        <a:srgbClr val="003740"/>
      </a:folHlink>
    </a:clrScheme>
    <a:fontScheme name="Allurion">
      <a:majorFont>
        <a:latin typeface="GT America Extended Medium"/>
        <a:ea typeface="Helvetica"/>
        <a:cs typeface="Helvetica"/>
      </a:majorFont>
      <a:minorFont>
        <a:latin typeface="GT America Light"/>
        <a:ea typeface="GT America Extended Medium"/>
        <a:cs typeface="GT America Extended Mediu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66700" indent="-266700" algn="l" hangingPunct="1">
          <a:lnSpc>
            <a:spcPct val="90000"/>
          </a:lnSpc>
          <a:spcBef>
            <a:spcPts val="500"/>
          </a:spcBef>
          <a:buBlip>
            <a:blip xmlns:r="http://schemas.openxmlformats.org/officeDocument/2006/relationships"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</a:buBlip>
          <a:defRPr sz="1600" kern="1200" dirty="0" err="1">
            <a:solidFill>
              <a:schemeClr val="tx1"/>
            </a:solidFill>
            <a:latin typeface="GT America Light" panose="00000400000000000000" pitchFamily="50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llurion_Powerpoint Template_2021" id="{833D854A-889F-4BF0-9C0F-927A2F8F4729}" vid="{5318E2A8-3BA6-45EA-AFA2-62A3BCE5DC34}"/>
    </a:ext>
  </a:extLst>
</a:theme>
</file>

<file path=ppt/theme/theme3.xml><?xml version="1.0" encoding="utf-8"?>
<a:theme xmlns:a="http://schemas.openxmlformats.org/drawingml/2006/main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A6DA"/>
      </a:accent1>
      <a:accent2>
        <a:srgbClr val="DEE9B2"/>
      </a:accent2>
      <a:accent3>
        <a:srgbClr val="B29595"/>
      </a:accent3>
      <a:accent4>
        <a:srgbClr val="DAC9C9"/>
      </a:accent4>
      <a:accent5>
        <a:srgbClr val="8F8F8F"/>
      </a:accent5>
      <a:accent6>
        <a:srgbClr val="565D7A"/>
      </a:accent6>
      <a:hlink>
        <a:srgbClr val="0000FF"/>
      </a:hlink>
      <a:folHlink>
        <a:srgbClr val="FF00FF"/>
      </a:folHlink>
    </a:clrScheme>
    <a:fontScheme name="Thème Office">
      <a:majorFont>
        <a:latin typeface="Helvetica"/>
        <a:ea typeface="Helvetica"/>
        <a:cs typeface="Helvetica"/>
      </a:majorFont>
      <a:minorFont>
        <a:latin typeface="GT America Extended Medium"/>
        <a:ea typeface="GT America Extended Medium"/>
        <a:cs typeface="GT America Extended Medium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Off val="44000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" b="0" i="0" u="none" strike="noStrike" cap="none" spc="0" normalizeH="0" baseline="0">
            <a:ln>
              <a:noFill/>
            </a:ln>
            <a:solidFill>
              <a:srgbClr val="90A19F"/>
            </a:solidFill>
            <a:effectLst/>
            <a:uFillTx/>
            <a:latin typeface="GT America Light"/>
            <a:ea typeface="GT America Light"/>
            <a:cs typeface="GT America Light"/>
            <a:sym typeface="GT Amer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740"/>
            </a:solidFill>
            <a:effectLst/>
            <a:uFillTx/>
            <a:latin typeface="+mn-lt"/>
            <a:ea typeface="+mn-ea"/>
            <a:cs typeface="+mn-cs"/>
            <a:sym typeface="GT America Extended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4A9F18ED870649AD54208AAC8A6B36" ma:contentTypeVersion="2" ma:contentTypeDescription="Create a new document." ma:contentTypeScope="" ma:versionID="a9dba2fce8d0eb68577bbe882e43dcbf">
  <xsd:schema xmlns:xsd="http://www.w3.org/2001/XMLSchema" xmlns:xs="http://www.w3.org/2001/XMLSchema" xmlns:p="http://schemas.microsoft.com/office/2006/metadata/properties" xmlns:ns2="3eb4e319-3ffe-412a-9720-3c13fb3e4d4f" targetNamespace="http://schemas.microsoft.com/office/2006/metadata/properties" ma:root="true" ma:fieldsID="eb7397532eda5e5452ef3a29962d9e3f" ns2:_="">
    <xsd:import namespace="3eb4e319-3ffe-412a-9720-3c13fb3e4d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b4e319-3ffe-412a-9720-3c13fb3e4d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08A5B82-1B94-4DBD-A7FC-3731B25A30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241FB0-946E-4490-B8E0-829E4E5CA5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b4e319-3ffe-412a-9720-3c13fb3e4d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6B15DC8-AEA3-4F0E-AC62-D7C36850BA7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Allurion_Powerpoint Template_2022</Template>
  <TotalTime>394</TotalTime>
  <Words>476</Words>
  <Application>Microsoft Macintosh PowerPoint</Application>
  <PresentationFormat>Widescreen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Cambria Math</vt:lpstr>
      <vt:lpstr>GT America Extended</vt:lpstr>
      <vt:lpstr>GT America Extended Light</vt:lpstr>
      <vt:lpstr>GT America Extended Medium</vt:lpstr>
      <vt:lpstr>GT America Extended Thin</vt:lpstr>
      <vt:lpstr>GT America Light</vt:lpstr>
      <vt:lpstr>GT America Medium</vt:lpstr>
      <vt:lpstr>Allurion Template</vt:lpstr>
      <vt:lpstr>1_Allurion Template</vt:lpstr>
      <vt:lpstr>PowerPoint Presentation</vt:lpstr>
      <vt:lpstr>Case study solution By Juan Camilo López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Overall NPS</vt:lpstr>
      <vt:lpstr>Historical NPS of key markets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Halbin</dc:creator>
  <cp:lastModifiedBy>Juan Camilo Lopez Mantilla</cp:lastModifiedBy>
  <cp:revision>4</cp:revision>
  <dcterms:created xsi:type="dcterms:W3CDTF">2022-06-28T15:13:07Z</dcterms:created>
  <dcterms:modified xsi:type="dcterms:W3CDTF">2022-10-05T02:17:22Z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0x010100414A9F18ED870649AD54208AAC8A6B36</vt:lpwstr>
  </property>
</Properties>
</file>